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956" r:id="rId1"/>
    <p:sldMasterId id="2147485953" r:id="rId2"/>
    <p:sldMasterId id="2147485947" r:id="rId3"/>
    <p:sldMasterId id="2147485950" r:id="rId4"/>
    <p:sldMasterId id="2147485995" r:id="rId5"/>
    <p:sldMasterId id="2147486365" r:id="rId6"/>
    <p:sldMasterId id="2147486367" r:id="rId7"/>
    <p:sldMasterId id="2147486553" r:id="rId8"/>
    <p:sldMasterId id="2147486556" r:id="rId9"/>
    <p:sldMasterId id="2147486559" r:id="rId10"/>
  </p:sldMasterIdLst>
  <p:notesMasterIdLst>
    <p:notesMasterId r:id="rId63"/>
  </p:notesMasterIdLst>
  <p:sldIdLst>
    <p:sldId id="387" r:id="rId11"/>
    <p:sldId id="396" r:id="rId12"/>
    <p:sldId id="568" r:id="rId13"/>
    <p:sldId id="571" r:id="rId14"/>
    <p:sldId id="573" r:id="rId15"/>
    <p:sldId id="574" r:id="rId16"/>
    <p:sldId id="406" r:id="rId17"/>
    <p:sldId id="579" r:id="rId18"/>
    <p:sldId id="580" r:id="rId19"/>
    <p:sldId id="582" r:id="rId20"/>
    <p:sldId id="588" r:id="rId21"/>
    <p:sldId id="590" r:id="rId22"/>
    <p:sldId id="594" r:id="rId23"/>
    <p:sldId id="601" r:id="rId24"/>
    <p:sldId id="603" r:id="rId25"/>
    <p:sldId id="605" r:id="rId26"/>
    <p:sldId id="419" r:id="rId27"/>
    <p:sldId id="611" r:id="rId28"/>
    <p:sldId id="614" r:id="rId29"/>
    <p:sldId id="455" r:id="rId30"/>
    <p:sldId id="461" r:id="rId31"/>
    <p:sldId id="463" r:id="rId32"/>
    <p:sldId id="637" r:id="rId33"/>
    <p:sldId id="638" r:id="rId34"/>
    <p:sldId id="643" r:id="rId35"/>
    <p:sldId id="468" r:id="rId36"/>
    <p:sldId id="653" r:id="rId37"/>
    <p:sldId id="654" r:id="rId38"/>
    <p:sldId id="563" r:id="rId39"/>
    <p:sldId id="671" r:id="rId40"/>
    <p:sldId id="672" r:id="rId41"/>
    <p:sldId id="674" r:id="rId42"/>
    <p:sldId id="675" r:id="rId43"/>
    <p:sldId id="677" r:id="rId44"/>
    <p:sldId id="685" r:id="rId45"/>
    <p:sldId id="686" r:id="rId46"/>
    <p:sldId id="737" r:id="rId47"/>
    <p:sldId id="688" r:id="rId48"/>
    <p:sldId id="689" r:id="rId49"/>
    <p:sldId id="564" r:id="rId50"/>
    <p:sldId id="697" r:id="rId51"/>
    <p:sldId id="703" r:id="rId52"/>
    <p:sldId id="704" r:id="rId53"/>
    <p:sldId id="705" r:id="rId54"/>
    <p:sldId id="706" r:id="rId55"/>
    <p:sldId id="716" r:id="rId56"/>
    <p:sldId id="565" r:id="rId57"/>
    <p:sldId id="721" r:id="rId58"/>
    <p:sldId id="722" r:id="rId59"/>
    <p:sldId id="723" r:id="rId60"/>
    <p:sldId id="724" r:id="rId61"/>
    <p:sldId id="731" r:id="rId62"/>
  </p:sldIdLst>
  <p:sldSz cx="9144000" cy="6858000" type="screen4x3"/>
  <p:notesSz cx="6858000" cy="9144000"/>
  <p:defaultTextStyle>
    <a:defPPr>
      <a:defRPr lang="zh-TW"/>
    </a:defPPr>
    <a:lvl1pPr algn="l" rtl="0" fontAlgn="base">
      <a:spcBef>
        <a:spcPct val="0"/>
      </a:spcBef>
      <a:spcAft>
        <a:spcPct val="0"/>
      </a:spcAft>
      <a:defRPr kumimoji="1" b="1" kern="1200">
        <a:solidFill>
          <a:schemeClr val="bg1"/>
        </a:solidFill>
        <a:latin typeface="Times New Roman" pitchFamily="18" charset="0"/>
        <a:ea typeface="新細明體" charset="-120"/>
        <a:cs typeface="+mn-cs"/>
      </a:defRPr>
    </a:lvl1pPr>
    <a:lvl2pPr marL="457200" algn="l" rtl="0" fontAlgn="base">
      <a:spcBef>
        <a:spcPct val="0"/>
      </a:spcBef>
      <a:spcAft>
        <a:spcPct val="0"/>
      </a:spcAft>
      <a:defRPr kumimoji="1" b="1" kern="1200">
        <a:solidFill>
          <a:schemeClr val="bg1"/>
        </a:solidFill>
        <a:latin typeface="Times New Roman" pitchFamily="18" charset="0"/>
        <a:ea typeface="新細明體" charset="-120"/>
        <a:cs typeface="+mn-cs"/>
      </a:defRPr>
    </a:lvl2pPr>
    <a:lvl3pPr marL="914400" algn="l" rtl="0" fontAlgn="base">
      <a:spcBef>
        <a:spcPct val="0"/>
      </a:spcBef>
      <a:spcAft>
        <a:spcPct val="0"/>
      </a:spcAft>
      <a:defRPr kumimoji="1" b="1" kern="1200">
        <a:solidFill>
          <a:schemeClr val="bg1"/>
        </a:solidFill>
        <a:latin typeface="Times New Roman" pitchFamily="18" charset="0"/>
        <a:ea typeface="新細明體" charset="-120"/>
        <a:cs typeface="+mn-cs"/>
      </a:defRPr>
    </a:lvl3pPr>
    <a:lvl4pPr marL="1371600" algn="l" rtl="0" fontAlgn="base">
      <a:spcBef>
        <a:spcPct val="0"/>
      </a:spcBef>
      <a:spcAft>
        <a:spcPct val="0"/>
      </a:spcAft>
      <a:defRPr kumimoji="1" b="1" kern="1200">
        <a:solidFill>
          <a:schemeClr val="bg1"/>
        </a:solidFill>
        <a:latin typeface="Times New Roman" pitchFamily="18" charset="0"/>
        <a:ea typeface="新細明體" charset="-120"/>
        <a:cs typeface="+mn-cs"/>
      </a:defRPr>
    </a:lvl4pPr>
    <a:lvl5pPr marL="1828800" algn="l" rtl="0" fontAlgn="base">
      <a:spcBef>
        <a:spcPct val="0"/>
      </a:spcBef>
      <a:spcAft>
        <a:spcPct val="0"/>
      </a:spcAft>
      <a:defRPr kumimoji="1" b="1" kern="1200">
        <a:solidFill>
          <a:schemeClr val="bg1"/>
        </a:solidFill>
        <a:latin typeface="Times New Roman" pitchFamily="18" charset="0"/>
        <a:ea typeface="新細明體" charset="-120"/>
        <a:cs typeface="+mn-cs"/>
      </a:defRPr>
    </a:lvl5pPr>
    <a:lvl6pPr marL="2286000" algn="l" defTabSz="914400" rtl="0" eaLnBrk="1" latinLnBrk="0" hangingPunct="1">
      <a:defRPr kumimoji="1" b="1" kern="1200">
        <a:solidFill>
          <a:schemeClr val="bg1"/>
        </a:solidFill>
        <a:latin typeface="Times New Roman" pitchFamily="18" charset="0"/>
        <a:ea typeface="新細明體" charset="-120"/>
        <a:cs typeface="+mn-cs"/>
      </a:defRPr>
    </a:lvl6pPr>
    <a:lvl7pPr marL="2743200" algn="l" defTabSz="914400" rtl="0" eaLnBrk="1" latinLnBrk="0" hangingPunct="1">
      <a:defRPr kumimoji="1" b="1" kern="1200">
        <a:solidFill>
          <a:schemeClr val="bg1"/>
        </a:solidFill>
        <a:latin typeface="Times New Roman" pitchFamily="18" charset="0"/>
        <a:ea typeface="新細明體" charset="-120"/>
        <a:cs typeface="+mn-cs"/>
      </a:defRPr>
    </a:lvl7pPr>
    <a:lvl8pPr marL="3200400" algn="l" defTabSz="914400" rtl="0" eaLnBrk="1" latinLnBrk="0" hangingPunct="1">
      <a:defRPr kumimoji="1" b="1" kern="1200">
        <a:solidFill>
          <a:schemeClr val="bg1"/>
        </a:solidFill>
        <a:latin typeface="Times New Roman" pitchFamily="18" charset="0"/>
        <a:ea typeface="新細明體" charset="-120"/>
        <a:cs typeface="+mn-cs"/>
      </a:defRPr>
    </a:lvl8pPr>
    <a:lvl9pPr marL="3657600" algn="l" defTabSz="914400" rtl="0" eaLnBrk="1" latinLnBrk="0" hangingPunct="1">
      <a:defRPr kumimoji="1" b="1" kern="1200">
        <a:solidFill>
          <a:schemeClr val="bg1"/>
        </a:solidFill>
        <a:latin typeface="Times New Roman" pitchFamily="18" charset="0"/>
        <a:ea typeface="新細明體"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4FA9C5"/>
    <a:srgbClr val="EAEAEA"/>
    <a:srgbClr val="4346BD"/>
    <a:srgbClr val="0066FF"/>
    <a:srgbClr val="777777"/>
    <a:srgbClr val="6699FF"/>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9820" autoAdjust="0"/>
  </p:normalViewPr>
  <p:slideViewPr>
    <p:cSldViewPr showGuides="1">
      <p:cViewPr varScale="1">
        <p:scale>
          <a:sx n="111" d="100"/>
          <a:sy n="111" d="100"/>
        </p:scale>
        <p:origin x="-1770" y="-90"/>
      </p:cViewPr>
      <p:guideLst>
        <p:guide orient="horz" pos="845"/>
        <p:guide orient="horz" pos="391"/>
        <p:guide orient="horz" pos="741"/>
        <p:guide pos="2699"/>
        <p:guide pos="113"/>
        <p:guide pos="210"/>
        <p:guide pos="533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66B62A5-3EC8-4A8E-97C1-E5E5923931D4}" type="datetimeFigureOut">
              <a:rPr lang="zh-TW" altLang="en-US"/>
              <a:pPr>
                <a:defRPr/>
              </a:pPr>
              <a:t>2022/6/24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smtClean="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013111C-24B6-42F5-AD25-23D239228080}" type="slidenum">
              <a:rPr lang="zh-TW" altLang="en-US"/>
              <a:pPr>
                <a:defRPr/>
              </a:pPr>
              <a:t>‹#›</a:t>
            </a:fld>
            <a:endParaRPr lang="zh-TW" altLang="en-US"/>
          </a:p>
        </p:txBody>
      </p:sp>
    </p:spTree>
    <p:extLst>
      <p:ext uri="{BB962C8B-B14F-4D97-AF65-F5344CB8AC3E}">
        <p14:creationId xmlns:p14="http://schemas.microsoft.com/office/powerpoint/2010/main" val="41654902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vl3pPr marL="273050" indent="-269875">
              <a:defRPr/>
            </a:lvl3pPr>
            <a:lvl4pPr marL="266700" indent="6350">
              <a:defRPr/>
            </a:lvl4pPr>
            <a:lvl5pPr>
              <a:defRPr/>
            </a:lvl5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dirty="0" smtClean="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C82F8660-972B-42F3-9D12-BD07C7E6D5D9}" type="slidenum">
              <a:rPr lang="en-US" altLang="zh-TW"/>
              <a:pPr>
                <a:defRPr/>
              </a:pPr>
              <a:t>‹#›</a:t>
            </a:fld>
            <a:endParaRPr lang="en-US" alt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C21DF540-6D24-4316-936E-78EC37C069C3}" type="slidenum">
              <a:rPr lang="en-US" altLang="zh-TW"/>
              <a:pPr>
                <a:defRPr/>
              </a:pPr>
              <a:t>‹#›</a:t>
            </a:fld>
            <a:endParaRPr lang="en-US" altLang="zh-TW"/>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0611D2-C422-4AB6-A7D1-15331D0995A1}" type="slidenum">
              <a:rPr lang="en-US" altLang="zh-TW"/>
              <a:pPr>
                <a:defRPr/>
              </a:pPr>
              <a:t>‹#›</a:t>
            </a:fld>
            <a:endParaRPr lang="en-US" altLang="zh-TW"/>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4318696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extLst>
      <p:ext uri="{BB962C8B-B14F-4D97-AF65-F5344CB8AC3E}">
        <p14:creationId xmlns:p14="http://schemas.microsoft.com/office/powerpoint/2010/main" val="307164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03729207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extLst>
      <p:ext uri="{BB962C8B-B14F-4D97-AF65-F5344CB8AC3E}">
        <p14:creationId xmlns:p14="http://schemas.microsoft.com/office/powerpoint/2010/main" val="919122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03729207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extLst>
      <p:ext uri="{BB962C8B-B14F-4D97-AF65-F5344CB8AC3E}">
        <p14:creationId xmlns:p14="http://schemas.microsoft.com/office/powerpoint/2010/main" val="91912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06C64D45-2FC6-4F98-9853-625CF38DA780}" type="slidenum">
              <a:rPr lang="en-US" altLang="zh-TW"/>
              <a:pPr>
                <a:defRPr/>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自訂版面配置">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pic>
        <p:nvPicPr>
          <p:cNvPr id="3" name="Picture 37" descr="Icon-02">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748713" y="6524625"/>
            <a:ext cx="327025" cy="3000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358FF56C-98F4-4161-91E1-F0F305B74A15}" type="slidenum">
              <a:rPr lang="en-US" altLang="zh-TW"/>
              <a:pPr>
                <a:defRPr/>
              </a:pPr>
              <a:t>‹#›</a:t>
            </a:fld>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19B7F5A1-429B-44B0-813C-22542583ABF7}" type="slidenum">
              <a:rPr lang="en-US" altLang="zh-TW"/>
              <a:pPr>
                <a:defRPr/>
              </a:pPr>
              <a:t>‹#›</a:t>
            </a:fld>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20.xml"/><Relationship Id="rId18" Type="http://schemas.openxmlformats.org/officeDocument/2006/relationships/slide" Target="../slides/slide40.xml"/><Relationship Id="rId3" Type="http://schemas.openxmlformats.org/officeDocument/2006/relationships/theme" Target="../theme/theme1.xml"/><Relationship Id="rId7" Type="http://schemas.openxmlformats.org/officeDocument/2006/relationships/image" Target="../media/image4.png"/><Relationship Id="rId12" Type="http://schemas.openxmlformats.org/officeDocument/2006/relationships/slide" Target="../slides/slide17.xml"/><Relationship Id="rId17" Type="http://schemas.openxmlformats.org/officeDocument/2006/relationships/slide" Target="../slides/slide29.xml"/><Relationship Id="rId2" Type="http://schemas.openxmlformats.org/officeDocument/2006/relationships/slideLayout" Target="../slideLayouts/slideLayout2.xml"/><Relationship Id="rId16" Type="http://schemas.openxmlformats.org/officeDocument/2006/relationships/slide" Target="../slides/slide26.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22.xml"/><Relationship Id="rId10" Type="http://schemas.openxmlformats.org/officeDocument/2006/relationships/slide" Target="../slides/slide2.xml"/><Relationship Id="rId19" Type="http://schemas.openxmlformats.org/officeDocument/2006/relationships/slide" Target="../slides/slide47.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20.xml"/><Relationship Id="rId18" Type="http://schemas.openxmlformats.org/officeDocument/2006/relationships/slide" Target="../slides/slide40.xml"/><Relationship Id="rId3" Type="http://schemas.openxmlformats.org/officeDocument/2006/relationships/theme" Target="../theme/theme10.xml"/><Relationship Id="rId7" Type="http://schemas.openxmlformats.org/officeDocument/2006/relationships/image" Target="../media/image4.png"/><Relationship Id="rId12" Type="http://schemas.openxmlformats.org/officeDocument/2006/relationships/slide" Target="../slides/slide17.xml"/><Relationship Id="rId17" Type="http://schemas.openxmlformats.org/officeDocument/2006/relationships/slide" Target="../slides/slide29.xml"/><Relationship Id="rId2" Type="http://schemas.openxmlformats.org/officeDocument/2006/relationships/slideLayout" Target="../slideLayouts/slideLayout21.xml"/><Relationship Id="rId16" Type="http://schemas.openxmlformats.org/officeDocument/2006/relationships/slide" Target="../slides/slide26.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22.xml"/><Relationship Id="rId10" Type="http://schemas.openxmlformats.org/officeDocument/2006/relationships/slide" Target="../slides/slide2.xml"/><Relationship Id="rId19" Type="http://schemas.openxmlformats.org/officeDocument/2006/relationships/slide" Target="../slides/slide47.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20.xml"/><Relationship Id="rId18" Type="http://schemas.openxmlformats.org/officeDocument/2006/relationships/slide" Target="../slides/slide40.xml"/><Relationship Id="rId3" Type="http://schemas.openxmlformats.org/officeDocument/2006/relationships/theme" Target="../theme/theme2.xml"/><Relationship Id="rId7" Type="http://schemas.openxmlformats.org/officeDocument/2006/relationships/image" Target="../media/image4.png"/><Relationship Id="rId12" Type="http://schemas.openxmlformats.org/officeDocument/2006/relationships/slide" Target="../slides/slide17.xml"/><Relationship Id="rId17" Type="http://schemas.openxmlformats.org/officeDocument/2006/relationships/slide" Target="../slides/slide29.xml"/><Relationship Id="rId2" Type="http://schemas.openxmlformats.org/officeDocument/2006/relationships/slideLayout" Target="../slideLayouts/slideLayout4.xml"/><Relationship Id="rId16" Type="http://schemas.openxmlformats.org/officeDocument/2006/relationships/slide" Target="../slides/slide26.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22.xml"/><Relationship Id="rId10" Type="http://schemas.openxmlformats.org/officeDocument/2006/relationships/slide" Target="../slides/slide2.xml"/><Relationship Id="rId19" Type="http://schemas.openxmlformats.org/officeDocument/2006/relationships/slide" Target="../slides/slide47.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1.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s/slide17.xml"/><Relationship Id="rId18" Type="http://schemas.openxmlformats.org/officeDocument/2006/relationships/slide" Target="../slides/slide29.xml"/><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slide" Target="../slides/slide7.xml"/><Relationship Id="rId17" Type="http://schemas.openxmlformats.org/officeDocument/2006/relationships/slide" Target="../slides/slide26.xml"/><Relationship Id="rId2" Type="http://schemas.openxmlformats.org/officeDocument/2006/relationships/slideLayout" Target="../slideLayouts/slideLayout6.xml"/><Relationship Id="rId16" Type="http://schemas.openxmlformats.org/officeDocument/2006/relationships/slide" Target="../slides/slide22.xml"/><Relationship Id="rId20" Type="http://schemas.openxmlformats.org/officeDocument/2006/relationships/slide" Target="../slides/slide47.xml"/><Relationship Id="rId1" Type="http://schemas.openxmlformats.org/officeDocument/2006/relationships/slideLayout" Target="../slideLayouts/slideLayout5.xml"/><Relationship Id="rId6" Type="http://schemas.openxmlformats.org/officeDocument/2006/relationships/image" Target="../media/image2.png"/><Relationship Id="rId11" Type="http://schemas.openxmlformats.org/officeDocument/2006/relationships/slide" Target="../slides/slide2.xml"/><Relationship Id="rId5" Type="http://schemas.openxmlformats.org/officeDocument/2006/relationships/image" Target="../media/image1.png"/><Relationship Id="rId15" Type="http://schemas.openxmlformats.org/officeDocument/2006/relationships/slide" Target="../slides/slide21.xml"/><Relationship Id="rId10" Type="http://schemas.openxmlformats.org/officeDocument/2006/relationships/image" Target="../media/image6.png"/><Relationship Id="rId19" Type="http://schemas.openxmlformats.org/officeDocument/2006/relationships/slide" Target="../slides/slide40.xml"/><Relationship Id="rId4" Type="http://schemas.openxmlformats.org/officeDocument/2006/relationships/theme" Target="../theme/theme3.xml"/><Relationship Id="rId9" Type="http://schemas.openxmlformats.org/officeDocument/2006/relationships/image" Target="../media/image5.png"/><Relationship Id="rId14" Type="http://schemas.openxmlformats.org/officeDocument/2006/relationships/slide" Target="../slides/slide2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20.xml"/><Relationship Id="rId18" Type="http://schemas.openxmlformats.org/officeDocument/2006/relationships/slide" Target="../slides/slide40.xml"/><Relationship Id="rId3" Type="http://schemas.openxmlformats.org/officeDocument/2006/relationships/theme" Target="../theme/theme4.xml"/><Relationship Id="rId7" Type="http://schemas.openxmlformats.org/officeDocument/2006/relationships/image" Target="../media/image4.png"/><Relationship Id="rId12" Type="http://schemas.openxmlformats.org/officeDocument/2006/relationships/slide" Target="../slides/slide17.xml"/><Relationship Id="rId17" Type="http://schemas.openxmlformats.org/officeDocument/2006/relationships/slide" Target="../slides/slide29.xml"/><Relationship Id="rId2" Type="http://schemas.openxmlformats.org/officeDocument/2006/relationships/slideLayout" Target="../slideLayouts/slideLayout9.xml"/><Relationship Id="rId16" Type="http://schemas.openxmlformats.org/officeDocument/2006/relationships/slide" Target="../slides/slide26.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22.xml"/><Relationship Id="rId10" Type="http://schemas.openxmlformats.org/officeDocument/2006/relationships/slide" Target="../slides/slide2.xml"/><Relationship Id="rId19" Type="http://schemas.openxmlformats.org/officeDocument/2006/relationships/slide" Target="../slides/slide47.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20.xml"/><Relationship Id="rId18" Type="http://schemas.openxmlformats.org/officeDocument/2006/relationships/slide" Target="../slides/slide40.xml"/><Relationship Id="rId3" Type="http://schemas.openxmlformats.org/officeDocument/2006/relationships/theme" Target="../theme/theme5.xml"/><Relationship Id="rId7" Type="http://schemas.openxmlformats.org/officeDocument/2006/relationships/image" Target="../media/image4.png"/><Relationship Id="rId12" Type="http://schemas.openxmlformats.org/officeDocument/2006/relationships/slide" Target="../slides/slide17.xml"/><Relationship Id="rId17" Type="http://schemas.openxmlformats.org/officeDocument/2006/relationships/slide" Target="../slides/slide29.xml"/><Relationship Id="rId2" Type="http://schemas.openxmlformats.org/officeDocument/2006/relationships/slideLayout" Target="../slideLayouts/slideLayout11.xml"/><Relationship Id="rId16" Type="http://schemas.openxmlformats.org/officeDocument/2006/relationships/slide" Target="../slides/slide26.xml"/><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22.xml"/><Relationship Id="rId10" Type="http://schemas.openxmlformats.org/officeDocument/2006/relationships/slide" Target="../slides/slide2.xml"/><Relationship Id="rId19" Type="http://schemas.openxmlformats.org/officeDocument/2006/relationships/slide" Target="../slides/slide47.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1.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20.xml"/><Relationship Id="rId18" Type="http://schemas.openxmlformats.org/officeDocument/2006/relationships/slide" Target="../slides/slide40.xml"/><Relationship Id="rId3" Type="http://schemas.openxmlformats.org/officeDocument/2006/relationships/theme" Target="../theme/theme6.xml"/><Relationship Id="rId7" Type="http://schemas.openxmlformats.org/officeDocument/2006/relationships/image" Target="../media/image4.png"/><Relationship Id="rId12" Type="http://schemas.openxmlformats.org/officeDocument/2006/relationships/slide" Target="../slides/slide17.xml"/><Relationship Id="rId17" Type="http://schemas.openxmlformats.org/officeDocument/2006/relationships/slide" Target="../slides/slide29.xml"/><Relationship Id="rId2" Type="http://schemas.openxmlformats.org/officeDocument/2006/relationships/slideLayout" Target="../slideLayouts/slideLayout13.xml"/><Relationship Id="rId16" Type="http://schemas.openxmlformats.org/officeDocument/2006/relationships/slide" Target="../slides/slide26.xml"/><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22.xml"/><Relationship Id="rId10" Type="http://schemas.openxmlformats.org/officeDocument/2006/relationships/slide" Target="../slides/slide2.xml"/><Relationship Id="rId19" Type="http://schemas.openxmlformats.org/officeDocument/2006/relationships/slide" Target="../slides/slide47.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1.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20.xml"/><Relationship Id="rId18" Type="http://schemas.openxmlformats.org/officeDocument/2006/relationships/slide" Target="../slides/slide40.xml"/><Relationship Id="rId3" Type="http://schemas.openxmlformats.org/officeDocument/2006/relationships/theme" Target="../theme/theme7.xml"/><Relationship Id="rId7" Type="http://schemas.openxmlformats.org/officeDocument/2006/relationships/image" Target="../media/image4.png"/><Relationship Id="rId12" Type="http://schemas.openxmlformats.org/officeDocument/2006/relationships/slide" Target="../slides/slide17.xml"/><Relationship Id="rId17" Type="http://schemas.openxmlformats.org/officeDocument/2006/relationships/slide" Target="../slides/slide29.xml"/><Relationship Id="rId2" Type="http://schemas.openxmlformats.org/officeDocument/2006/relationships/slideLayout" Target="../slideLayouts/slideLayout15.xml"/><Relationship Id="rId16" Type="http://schemas.openxmlformats.org/officeDocument/2006/relationships/slide" Target="../slides/slide26.xml"/><Relationship Id="rId1" Type="http://schemas.openxmlformats.org/officeDocument/2006/relationships/slideLayout" Target="../slideLayouts/slideLayout14.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22.xml"/><Relationship Id="rId10" Type="http://schemas.openxmlformats.org/officeDocument/2006/relationships/slide" Target="../slides/slide2.xml"/><Relationship Id="rId19" Type="http://schemas.openxmlformats.org/officeDocument/2006/relationships/slide" Target="../slides/slide47.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1.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20.xml"/><Relationship Id="rId18" Type="http://schemas.openxmlformats.org/officeDocument/2006/relationships/slide" Target="../slides/slide40.xml"/><Relationship Id="rId3" Type="http://schemas.openxmlformats.org/officeDocument/2006/relationships/theme" Target="../theme/theme8.xml"/><Relationship Id="rId7" Type="http://schemas.openxmlformats.org/officeDocument/2006/relationships/image" Target="../media/image4.png"/><Relationship Id="rId12" Type="http://schemas.openxmlformats.org/officeDocument/2006/relationships/slide" Target="../slides/slide17.xml"/><Relationship Id="rId17" Type="http://schemas.openxmlformats.org/officeDocument/2006/relationships/slide" Target="../slides/slide29.xml"/><Relationship Id="rId2" Type="http://schemas.openxmlformats.org/officeDocument/2006/relationships/slideLayout" Target="../slideLayouts/slideLayout17.xml"/><Relationship Id="rId16" Type="http://schemas.openxmlformats.org/officeDocument/2006/relationships/slide" Target="../slides/slide26.xml"/><Relationship Id="rId1" Type="http://schemas.openxmlformats.org/officeDocument/2006/relationships/slideLayout" Target="../slideLayouts/slideLayout16.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22.xml"/><Relationship Id="rId10" Type="http://schemas.openxmlformats.org/officeDocument/2006/relationships/slide" Target="../slides/slide2.xml"/><Relationship Id="rId19" Type="http://schemas.openxmlformats.org/officeDocument/2006/relationships/slide" Target="../slides/slide47.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20.xml"/><Relationship Id="rId18" Type="http://schemas.openxmlformats.org/officeDocument/2006/relationships/slide" Target="../slides/slide40.xml"/><Relationship Id="rId3" Type="http://schemas.openxmlformats.org/officeDocument/2006/relationships/theme" Target="../theme/theme9.xml"/><Relationship Id="rId7" Type="http://schemas.openxmlformats.org/officeDocument/2006/relationships/image" Target="../media/image4.png"/><Relationship Id="rId12" Type="http://schemas.openxmlformats.org/officeDocument/2006/relationships/slide" Target="../slides/slide17.xml"/><Relationship Id="rId17" Type="http://schemas.openxmlformats.org/officeDocument/2006/relationships/slide" Target="../slides/slide29.xml"/><Relationship Id="rId2" Type="http://schemas.openxmlformats.org/officeDocument/2006/relationships/slideLayout" Target="../slideLayouts/slideLayout19.xml"/><Relationship Id="rId16" Type="http://schemas.openxmlformats.org/officeDocument/2006/relationships/slide" Target="../slides/slide26.xml"/><Relationship Id="rId1" Type="http://schemas.openxmlformats.org/officeDocument/2006/relationships/slideLayout" Target="../slideLayouts/slideLayout18.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22.xml"/><Relationship Id="rId10" Type="http://schemas.openxmlformats.org/officeDocument/2006/relationships/slide" Target="../slides/slide2.xml"/><Relationship Id="rId19" Type="http://schemas.openxmlformats.org/officeDocument/2006/relationships/slide" Target="../slides/slide47.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9"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7-1</a:t>
            </a:r>
          </a:p>
        </p:txBody>
      </p:sp>
      <p:sp>
        <p:nvSpPr>
          <p:cNvPr id="20"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7-2</a:t>
            </a:r>
          </a:p>
        </p:txBody>
      </p:sp>
      <p:sp>
        <p:nvSpPr>
          <p:cNvPr id="21"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7-3</a:t>
            </a:r>
          </a:p>
        </p:txBody>
      </p:sp>
      <p:sp>
        <p:nvSpPr>
          <p:cNvPr id="22"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7-4</a:t>
            </a:r>
          </a:p>
        </p:txBody>
      </p:sp>
      <p:sp>
        <p:nvSpPr>
          <p:cNvPr id="23"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7-5</a:t>
            </a:r>
          </a:p>
        </p:txBody>
      </p:sp>
      <p:sp>
        <p:nvSpPr>
          <p:cNvPr id="24"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7-6</a:t>
            </a:r>
          </a:p>
        </p:txBody>
      </p:sp>
      <p:sp>
        <p:nvSpPr>
          <p:cNvPr id="25"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7-7</a:t>
            </a:r>
          </a:p>
        </p:txBody>
      </p:sp>
      <p:sp>
        <p:nvSpPr>
          <p:cNvPr id="26" name="Rectangle 6" descr="Right-2">
            <a:hlinkClick r:id="rId17" action="ppaction://hlinksldjump"/>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7-8</a:t>
            </a:r>
          </a:p>
        </p:txBody>
      </p:sp>
      <p:sp>
        <p:nvSpPr>
          <p:cNvPr id="27" name="Rectangle 6" descr="Right-2">
            <a:hlinkClick r:id="rId18" action="ppaction://hlinksldjump"/>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7-9</a:t>
            </a:r>
          </a:p>
        </p:txBody>
      </p:sp>
      <p:sp>
        <p:nvSpPr>
          <p:cNvPr id="28" name="Rectangle 6" descr="Right-2">
            <a:hlinkClick r:id="rId19" action="ppaction://hlinksldjump"/>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7-10</a:t>
            </a:r>
          </a:p>
        </p:txBody>
      </p:sp>
    </p:spTree>
  </p:cSld>
  <p:clrMap bg1="lt1" tx1="dk1" bg2="lt2" tx2="dk2" accent1="accent1" accent2="accent2" accent3="accent3" accent4="accent4" accent5="accent5" accent6="accent6" hlink="hlink" folHlink="folHlink"/>
  <p:sldLayoutIdLst>
    <p:sldLayoutId id="2147486538" r:id="rId1"/>
    <p:sldLayoutId id="2147486545"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7-2</a:t>
            </a:r>
          </a:p>
        </p:txBody>
      </p:sp>
      <p:sp>
        <p:nvSpPr>
          <p:cNvPr id="32"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7-3</a:t>
            </a:r>
          </a:p>
        </p:txBody>
      </p:sp>
      <p:sp>
        <p:nvSpPr>
          <p:cNvPr id="33"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7-4</a:t>
            </a:r>
          </a:p>
        </p:txBody>
      </p:sp>
      <p:sp>
        <p:nvSpPr>
          <p:cNvPr id="34"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7-5</a:t>
            </a:r>
          </a:p>
        </p:txBody>
      </p:sp>
      <p:sp>
        <p:nvSpPr>
          <p:cNvPr id="35"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7-6</a:t>
            </a:r>
          </a:p>
        </p:txBody>
      </p:sp>
      <p:sp>
        <p:nvSpPr>
          <p:cNvPr id="36"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7-7</a:t>
            </a:r>
          </a:p>
        </p:txBody>
      </p:sp>
      <p:sp>
        <p:nvSpPr>
          <p:cNvPr id="37" name="Rectangle 6" descr="Right-2">
            <a:hlinkClick r:id="rId17" action="ppaction://hlinksldjump"/>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7-8</a:t>
            </a:r>
          </a:p>
        </p:txBody>
      </p:sp>
      <p:sp>
        <p:nvSpPr>
          <p:cNvPr id="38" name="Rectangle 6" descr="Right-2">
            <a:hlinkClick r:id="rId18" action="ppaction://hlinksldjump"/>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7-9</a:t>
            </a:r>
          </a:p>
        </p:txBody>
      </p:sp>
      <p:sp>
        <p:nvSpPr>
          <p:cNvPr id="39" name="Rectangle 6" descr="Right-2">
            <a:hlinkClick r:id="rId19" action="ppaction://hlinksldjump"/>
          </p:cNvPr>
          <p:cNvSpPr>
            <a:spLocks noChangeArrowheads="1"/>
          </p:cNvSpPr>
          <p:nvPr userDrawn="1"/>
        </p:nvSpPr>
        <p:spPr bwMode="auto">
          <a:xfrm>
            <a:off x="8532440" y="4437807"/>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7-10</a:t>
            </a:r>
          </a:p>
        </p:txBody>
      </p:sp>
    </p:spTree>
    <p:extLst>
      <p:ext uri="{BB962C8B-B14F-4D97-AF65-F5344CB8AC3E}">
        <p14:creationId xmlns:p14="http://schemas.microsoft.com/office/powerpoint/2010/main" val="1483680274"/>
      </p:ext>
    </p:extLst>
  </p:cSld>
  <p:clrMap bg1="lt1" tx1="dk1" bg2="lt2" tx2="dk2" accent1="accent1" accent2="accent2" accent3="accent3" accent4="accent4" accent5="accent5" accent6="accent6" hlink="hlink" folHlink="folHlink"/>
  <p:sldLayoutIdLst>
    <p:sldLayoutId id="2147486560" r:id="rId1"/>
    <p:sldLayoutId id="2147486561"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2051"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90B68AA0-FB0E-4B18-80E9-B6E779E618BD}"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2053"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054"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2055"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2056"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2057"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7-2</a:t>
            </a:r>
          </a:p>
        </p:txBody>
      </p:sp>
      <p:sp>
        <p:nvSpPr>
          <p:cNvPr id="22"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7-3</a:t>
            </a:r>
          </a:p>
        </p:txBody>
      </p:sp>
      <p:sp>
        <p:nvSpPr>
          <p:cNvPr id="23"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7-4</a:t>
            </a:r>
          </a:p>
        </p:txBody>
      </p:sp>
      <p:sp>
        <p:nvSpPr>
          <p:cNvPr id="34"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7-5</a:t>
            </a:r>
          </a:p>
        </p:txBody>
      </p:sp>
      <p:sp>
        <p:nvSpPr>
          <p:cNvPr id="35"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7-6</a:t>
            </a:r>
          </a:p>
        </p:txBody>
      </p:sp>
      <p:sp>
        <p:nvSpPr>
          <p:cNvPr id="36"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7-7</a:t>
            </a:r>
          </a:p>
        </p:txBody>
      </p:sp>
      <p:sp>
        <p:nvSpPr>
          <p:cNvPr id="37" name="Rectangle 6" descr="Right-2">
            <a:hlinkClick r:id="rId17" action="ppaction://hlinksldjump"/>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7-8</a:t>
            </a:r>
          </a:p>
        </p:txBody>
      </p:sp>
      <p:sp>
        <p:nvSpPr>
          <p:cNvPr id="38" name="Rectangle 6" descr="Right-2">
            <a:hlinkClick r:id="rId18" action="ppaction://hlinksldjump"/>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7-9</a:t>
            </a:r>
          </a:p>
        </p:txBody>
      </p:sp>
      <p:sp>
        <p:nvSpPr>
          <p:cNvPr id="39" name="Rectangle 6" descr="Right-2">
            <a:hlinkClick r:id="rId19" action="ppaction://hlinksldjump"/>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7-10</a:t>
            </a:r>
          </a:p>
        </p:txBody>
      </p:sp>
    </p:spTree>
  </p:cSld>
  <p:clrMap bg1="lt1" tx1="dk1" bg2="lt2" tx2="dk2" accent1="accent1" accent2="accent2" accent3="accent3" accent4="accent4" accent5="accent5" accent6="accent6" hlink="hlink" folHlink="folHlink"/>
  <p:sldLayoutIdLst>
    <p:sldLayoutId id="2147486539" r:id="rId1"/>
    <p:sldLayoutId id="2147486546"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075"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0E8AB065-D0ED-4719-9B80-9B8877B88B3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077" name="Picture 29" descr="Icon-01">
            <a:hlinkClick r:id="" action="ppaction://hlinkshowjump?jump=firstslide"/>
          </p:cNvPr>
          <p:cNvPicPr>
            <a:picLocks noChangeAspect="1" noChangeArrowheads="1"/>
          </p:cNvPicPr>
          <p:nvPr/>
        </p:nvPicPr>
        <p:blipFill>
          <a:blip r:embed="rId6"/>
          <a:srcRect/>
          <a:stretch>
            <a:fillRect/>
          </a:stretch>
        </p:blipFill>
        <p:spPr bwMode="auto">
          <a:xfrm>
            <a:off x="7770813" y="6523038"/>
            <a:ext cx="328612" cy="301625"/>
          </a:xfrm>
          <a:prstGeom prst="rect">
            <a:avLst/>
          </a:prstGeom>
          <a:noFill/>
          <a:ln w="9525">
            <a:noFill/>
            <a:miter lim="800000"/>
            <a:headEnd/>
            <a:tailEnd/>
          </a:ln>
        </p:spPr>
      </p:pic>
      <p:pic>
        <p:nvPicPr>
          <p:cNvPr id="3078" name="Picture 30" descr="Icon-03">
            <a:hlinkClick r:id="" action="ppaction://hlinkshowjump?jump=nextslide"/>
          </p:cNvPr>
          <p:cNvPicPr>
            <a:picLocks noChangeAspect="1" noChangeArrowheads="1"/>
          </p:cNvPicPr>
          <p:nvPr/>
        </p:nvPicPr>
        <p:blipFill>
          <a:blip r:embed="rId7"/>
          <a:srcRect/>
          <a:stretch>
            <a:fillRect/>
          </a:stretch>
        </p:blipFill>
        <p:spPr bwMode="auto">
          <a:xfrm>
            <a:off x="8253413" y="6523038"/>
            <a:ext cx="328612" cy="301625"/>
          </a:xfrm>
          <a:prstGeom prst="rect">
            <a:avLst/>
          </a:prstGeom>
          <a:noFill/>
          <a:ln w="9525">
            <a:noFill/>
            <a:miter lim="800000"/>
            <a:headEnd/>
            <a:tailEnd/>
          </a:ln>
        </p:spPr>
      </p:pic>
      <p:pic>
        <p:nvPicPr>
          <p:cNvPr id="3079" name="Picture 31" descr="Icon-04">
            <a:hlinkClick r:id="" action="ppaction://hlinkshowjump?jump=previousslide"/>
          </p:cNvPr>
          <p:cNvPicPr>
            <a:picLocks noChangeAspect="1" noChangeArrowheads="1"/>
          </p:cNvPicPr>
          <p:nvPr/>
        </p:nvPicPr>
        <p:blipFill>
          <a:blip r:embed="rId8"/>
          <a:srcRect/>
          <a:stretch>
            <a:fillRect/>
          </a:stretch>
        </p:blipFill>
        <p:spPr bwMode="auto">
          <a:xfrm>
            <a:off x="7286625" y="6523038"/>
            <a:ext cx="328613" cy="301625"/>
          </a:xfrm>
          <a:prstGeom prst="rect">
            <a:avLst/>
          </a:prstGeom>
          <a:noFill/>
          <a:ln w="9525">
            <a:noFill/>
            <a:miter lim="800000"/>
            <a:headEnd/>
            <a:tailEnd/>
          </a:ln>
        </p:spPr>
      </p:pic>
      <p:pic>
        <p:nvPicPr>
          <p:cNvPr id="3080" name="Picture 32" descr="Icon-05">
            <a:hlinkClick r:id="" action="ppaction://hlinkshowjump?jump=firstslide"/>
          </p:cNvPr>
          <p:cNvPicPr>
            <a:picLocks noChangeAspect="1" noChangeArrowheads="1"/>
          </p:cNvPicPr>
          <p:nvPr/>
        </p:nvPicPr>
        <p:blipFill>
          <a:blip r:embed="rId9"/>
          <a:srcRect/>
          <a:stretch>
            <a:fillRect/>
          </a:stretch>
        </p:blipFill>
        <p:spPr bwMode="auto">
          <a:xfrm>
            <a:off x="6804025" y="6523038"/>
            <a:ext cx="328613" cy="301625"/>
          </a:xfrm>
          <a:prstGeom prst="rect">
            <a:avLst/>
          </a:prstGeom>
          <a:noFill/>
          <a:ln w="9525">
            <a:noFill/>
            <a:miter lim="800000"/>
            <a:headEnd/>
            <a:tailEnd/>
          </a:ln>
        </p:spPr>
      </p:pic>
      <p:pic>
        <p:nvPicPr>
          <p:cNvPr id="3081" name="Picture 33" descr="Icon-06">
            <a:hlinkClick r:id="" action="ppaction://hlinkshowjump?jump=lastslide"/>
          </p:cNvPr>
          <p:cNvPicPr>
            <a:picLocks noChangeAspect="1" noChangeArrowheads="1"/>
          </p:cNvPicPr>
          <p:nvPr/>
        </p:nvPicPr>
        <p:blipFill>
          <a:blip r:embed="rId10"/>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1"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7-1</a:t>
            </a:r>
          </a:p>
        </p:txBody>
      </p:sp>
      <p:sp>
        <p:nvSpPr>
          <p:cNvPr id="21" name="Rectangle 6" descr="Right-2">
            <a:hlinkClick r:id="rId12"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7-2</a:t>
            </a:r>
          </a:p>
        </p:txBody>
      </p:sp>
      <p:sp>
        <p:nvSpPr>
          <p:cNvPr id="22" name="Rectangle 6" descr="Right-3">
            <a:hlinkClick r:id="rId13" action="ppaction://hlinksldjump"/>
          </p:cNvPr>
          <p:cNvSpPr>
            <a:spLocks noChangeArrowheads="1"/>
          </p:cNvSpPr>
          <p:nvPr userDrawn="1"/>
        </p:nvSpPr>
        <p:spPr bwMode="auto">
          <a:xfrm>
            <a:off x="8534400" y="1427151"/>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7-3</a:t>
            </a:r>
          </a:p>
        </p:txBody>
      </p:sp>
      <p:sp>
        <p:nvSpPr>
          <p:cNvPr id="23" name="Rectangle 6" descr="Right-4">
            <a:hlinkClick r:id="rId14"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7-4</a:t>
            </a:r>
          </a:p>
        </p:txBody>
      </p:sp>
      <p:sp>
        <p:nvSpPr>
          <p:cNvPr id="34" name="Rectangle 6" descr="Right-2">
            <a:hlinkClick r:id="rId15"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7-5</a:t>
            </a:r>
          </a:p>
        </p:txBody>
      </p:sp>
      <p:sp>
        <p:nvSpPr>
          <p:cNvPr id="35" name="Rectangle 6" descr="Right-2">
            <a:hlinkClick r:id="rId16"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7-6</a:t>
            </a:r>
          </a:p>
        </p:txBody>
      </p:sp>
      <p:sp>
        <p:nvSpPr>
          <p:cNvPr id="36" name="Rectangle 6" descr="Right-2">
            <a:hlinkClick r:id="rId17"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7-7</a:t>
            </a:r>
          </a:p>
        </p:txBody>
      </p:sp>
      <p:sp>
        <p:nvSpPr>
          <p:cNvPr id="37" name="Rectangle 6" descr="Right-2">
            <a:hlinkClick r:id="rId18" action="ppaction://hlinksldjump"/>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7-8</a:t>
            </a:r>
          </a:p>
        </p:txBody>
      </p:sp>
      <p:sp>
        <p:nvSpPr>
          <p:cNvPr id="38" name="Rectangle 6" descr="Right-2">
            <a:hlinkClick r:id="rId19" action="ppaction://hlinksldjump"/>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7-9</a:t>
            </a:r>
          </a:p>
        </p:txBody>
      </p:sp>
      <p:sp>
        <p:nvSpPr>
          <p:cNvPr id="39" name="Rectangle 6" descr="Right-2">
            <a:hlinkClick r:id="rId20" action="ppaction://hlinksldjump"/>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7-10</a:t>
            </a:r>
          </a:p>
        </p:txBody>
      </p:sp>
    </p:spTree>
  </p:cSld>
  <p:clrMap bg1="lt1" tx1="dk1" bg2="lt2" tx2="dk2" accent1="accent1" accent2="accent2" accent3="accent3" accent4="accent4" accent5="accent5" accent6="accent6" hlink="hlink" folHlink="folHlink"/>
  <p:sldLayoutIdLst>
    <p:sldLayoutId id="2147486540" r:id="rId1"/>
    <p:sldLayoutId id="2147486547" r:id="rId2"/>
    <p:sldLayoutId id="2147486548" r:id="rId3"/>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4099"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964F03CC-2353-4F84-82AA-2BB362C8066F}"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4101"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410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4103"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4104"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4105"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7-2</a:t>
            </a:r>
          </a:p>
        </p:txBody>
      </p:sp>
      <p:sp>
        <p:nvSpPr>
          <p:cNvPr id="22"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7-3</a:t>
            </a:r>
          </a:p>
        </p:txBody>
      </p:sp>
      <p:sp>
        <p:nvSpPr>
          <p:cNvPr id="23"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7-4</a:t>
            </a:r>
          </a:p>
        </p:txBody>
      </p:sp>
      <p:sp>
        <p:nvSpPr>
          <p:cNvPr id="34"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7-5</a:t>
            </a:r>
          </a:p>
        </p:txBody>
      </p:sp>
      <p:sp>
        <p:nvSpPr>
          <p:cNvPr id="35"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7-6</a:t>
            </a:r>
          </a:p>
        </p:txBody>
      </p:sp>
      <p:sp>
        <p:nvSpPr>
          <p:cNvPr id="36"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7-7</a:t>
            </a:r>
          </a:p>
        </p:txBody>
      </p:sp>
      <p:sp>
        <p:nvSpPr>
          <p:cNvPr id="37" name="Rectangle 6" descr="Right-2">
            <a:hlinkClick r:id="rId17" action="ppaction://hlinksldjump"/>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7-8</a:t>
            </a:r>
          </a:p>
        </p:txBody>
      </p:sp>
      <p:sp>
        <p:nvSpPr>
          <p:cNvPr id="38" name="Rectangle 6" descr="Right-2">
            <a:hlinkClick r:id="rId18" action="ppaction://hlinksldjump"/>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7-9</a:t>
            </a:r>
          </a:p>
        </p:txBody>
      </p:sp>
      <p:sp>
        <p:nvSpPr>
          <p:cNvPr id="39" name="Rectangle 6" descr="Right-2">
            <a:hlinkClick r:id="rId19" action="ppaction://hlinksldjump"/>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7-10</a:t>
            </a:r>
          </a:p>
        </p:txBody>
      </p:sp>
    </p:spTree>
  </p:cSld>
  <p:clrMap bg1="lt1" tx1="dk1" bg2="lt2" tx2="dk2" accent1="accent1" accent2="accent2" accent3="accent3" accent4="accent4" accent5="accent5" accent6="accent6" hlink="hlink" folHlink="folHlink"/>
  <p:sldLayoutIdLst>
    <p:sldLayoutId id="2147486541" r:id="rId1"/>
    <p:sldLayoutId id="2147486549"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124"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B35664C5-FEC5-4406-AF89-A5D28D3D997F}"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5126"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5127"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5128"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5129"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5130"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7-2</a:t>
            </a:r>
          </a:p>
        </p:txBody>
      </p:sp>
      <p:sp>
        <p:nvSpPr>
          <p:cNvPr id="22"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7-3</a:t>
            </a:r>
          </a:p>
        </p:txBody>
      </p:sp>
      <p:sp>
        <p:nvSpPr>
          <p:cNvPr id="23"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7-4</a:t>
            </a:r>
          </a:p>
        </p:txBody>
      </p:sp>
      <p:sp>
        <p:nvSpPr>
          <p:cNvPr id="34"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7-5</a:t>
            </a:r>
          </a:p>
        </p:txBody>
      </p:sp>
      <p:sp>
        <p:nvSpPr>
          <p:cNvPr id="35"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7-6</a:t>
            </a:r>
          </a:p>
        </p:txBody>
      </p:sp>
      <p:sp>
        <p:nvSpPr>
          <p:cNvPr id="36"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7-7</a:t>
            </a:r>
          </a:p>
        </p:txBody>
      </p:sp>
      <p:sp>
        <p:nvSpPr>
          <p:cNvPr id="37" name="Rectangle 6" descr="Right-2">
            <a:hlinkClick r:id="rId17" action="ppaction://hlinksldjump"/>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7-8</a:t>
            </a:r>
          </a:p>
        </p:txBody>
      </p:sp>
      <p:sp>
        <p:nvSpPr>
          <p:cNvPr id="38" name="Rectangle 6" descr="Right-2">
            <a:hlinkClick r:id="rId18" action="ppaction://hlinksldjump"/>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7-9</a:t>
            </a:r>
          </a:p>
        </p:txBody>
      </p:sp>
      <p:sp>
        <p:nvSpPr>
          <p:cNvPr id="39" name="Rectangle 6" descr="Right-2">
            <a:hlinkClick r:id="rId19" action="ppaction://hlinksldjump"/>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7-10</a:t>
            </a:r>
          </a:p>
        </p:txBody>
      </p:sp>
    </p:spTree>
  </p:cSld>
  <p:clrMap bg1="lt1" tx1="dk1" bg2="lt2" tx2="dk2" accent1="accent1" accent2="accent2" accent3="accent3" accent4="accent4" accent5="accent5" accent6="accent6" hlink="hlink" folHlink="folHlink"/>
  <p:sldLayoutIdLst>
    <p:sldLayoutId id="2147486542" r:id="rId1"/>
    <p:sldLayoutId id="2147486550"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614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02D1EF37-5B1F-4EA6-991B-57BF7C81AE63}"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614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6150"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615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615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615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7-2</a:t>
            </a:r>
          </a:p>
        </p:txBody>
      </p:sp>
      <p:sp>
        <p:nvSpPr>
          <p:cNvPr id="22"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7-3</a:t>
            </a:r>
          </a:p>
        </p:txBody>
      </p:sp>
      <p:sp>
        <p:nvSpPr>
          <p:cNvPr id="23"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7-4</a:t>
            </a:r>
          </a:p>
        </p:txBody>
      </p:sp>
      <p:sp>
        <p:nvSpPr>
          <p:cNvPr id="34"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7-5</a:t>
            </a:r>
          </a:p>
        </p:txBody>
      </p:sp>
      <p:sp>
        <p:nvSpPr>
          <p:cNvPr id="35"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7-6</a:t>
            </a:r>
          </a:p>
        </p:txBody>
      </p:sp>
      <p:sp>
        <p:nvSpPr>
          <p:cNvPr id="36"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7-7</a:t>
            </a:r>
          </a:p>
        </p:txBody>
      </p:sp>
      <p:sp>
        <p:nvSpPr>
          <p:cNvPr id="37" name="Rectangle 6" descr="Right-2">
            <a:hlinkClick r:id="rId17" action="ppaction://hlinksldjump"/>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7-8</a:t>
            </a:r>
          </a:p>
        </p:txBody>
      </p:sp>
      <p:sp>
        <p:nvSpPr>
          <p:cNvPr id="38" name="Rectangle 6" descr="Right-2">
            <a:hlinkClick r:id="rId18" action="ppaction://hlinksldjump"/>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7-9</a:t>
            </a:r>
          </a:p>
        </p:txBody>
      </p:sp>
      <p:sp>
        <p:nvSpPr>
          <p:cNvPr id="39" name="Rectangle 6" descr="Right-2">
            <a:hlinkClick r:id="rId19" action="ppaction://hlinksldjump"/>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7-10</a:t>
            </a:r>
          </a:p>
        </p:txBody>
      </p:sp>
    </p:spTree>
  </p:cSld>
  <p:clrMap bg1="lt1" tx1="dk1" bg2="lt2" tx2="dk2" accent1="accent1" accent2="accent2" accent3="accent3" accent4="accent4" accent5="accent5" accent6="accent6" hlink="hlink" folHlink="folHlink"/>
  <p:sldLayoutIdLst>
    <p:sldLayoutId id="2147486543" r:id="rId1"/>
    <p:sldLayoutId id="2147486551"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7171"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7A389418-C2F4-4FCC-9F2F-249C6630E8E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7173"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7174"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7175"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7176"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7177"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7-2</a:t>
            </a:r>
          </a:p>
        </p:txBody>
      </p:sp>
      <p:sp>
        <p:nvSpPr>
          <p:cNvPr id="22"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7-3</a:t>
            </a:r>
          </a:p>
        </p:txBody>
      </p:sp>
      <p:sp>
        <p:nvSpPr>
          <p:cNvPr id="23"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7-4</a:t>
            </a:r>
          </a:p>
        </p:txBody>
      </p:sp>
      <p:sp>
        <p:nvSpPr>
          <p:cNvPr id="34"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7-5</a:t>
            </a:r>
          </a:p>
        </p:txBody>
      </p:sp>
      <p:sp>
        <p:nvSpPr>
          <p:cNvPr id="35"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7-6</a:t>
            </a:r>
          </a:p>
        </p:txBody>
      </p:sp>
      <p:sp>
        <p:nvSpPr>
          <p:cNvPr id="36"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7-7</a:t>
            </a:r>
          </a:p>
        </p:txBody>
      </p:sp>
      <p:sp>
        <p:nvSpPr>
          <p:cNvPr id="37" name="Rectangle 6" descr="Right-2">
            <a:hlinkClick r:id="rId17" action="ppaction://hlinksldjump"/>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7-8</a:t>
            </a:r>
          </a:p>
        </p:txBody>
      </p:sp>
      <p:sp>
        <p:nvSpPr>
          <p:cNvPr id="38" name="Rectangle 6" descr="Right-2">
            <a:hlinkClick r:id="rId18" action="ppaction://hlinksldjump"/>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7-9</a:t>
            </a:r>
          </a:p>
        </p:txBody>
      </p:sp>
      <p:sp>
        <p:nvSpPr>
          <p:cNvPr id="39" name="Rectangle 6" descr="Right-2">
            <a:hlinkClick r:id="rId19" action="ppaction://hlinksldjump"/>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7-10</a:t>
            </a:r>
          </a:p>
        </p:txBody>
      </p:sp>
    </p:spTree>
  </p:cSld>
  <p:clrMap bg1="lt1" tx1="dk1" bg2="lt2" tx2="dk2" accent1="accent1" accent2="accent2" accent3="accent3" accent4="accent4" accent5="accent5" accent6="accent6" hlink="hlink" folHlink="folHlink"/>
  <p:sldLayoutIdLst>
    <p:sldLayoutId id="2147486544" r:id="rId1"/>
    <p:sldLayoutId id="2147486552"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2"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7-1</a:t>
            </a:r>
          </a:p>
        </p:txBody>
      </p:sp>
      <p:sp>
        <p:nvSpPr>
          <p:cNvPr id="23"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7-2</a:t>
            </a:r>
          </a:p>
        </p:txBody>
      </p:sp>
      <p:sp>
        <p:nvSpPr>
          <p:cNvPr id="24"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7-3</a:t>
            </a:r>
          </a:p>
        </p:txBody>
      </p:sp>
      <p:sp>
        <p:nvSpPr>
          <p:cNvPr id="25"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7-4</a:t>
            </a:r>
          </a:p>
        </p:txBody>
      </p:sp>
      <p:sp>
        <p:nvSpPr>
          <p:cNvPr id="26"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7-5</a:t>
            </a:r>
          </a:p>
        </p:txBody>
      </p:sp>
      <p:sp>
        <p:nvSpPr>
          <p:cNvPr id="27"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7-6</a:t>
            </a:r>
          </a:p>
        </p:txBody>
      </p:sp>
      <p:sp>
        <p:nvSpPr>
          <p:cNvPr id="28"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7-7</a:t>
            </a:r>
          </a:p>
        </p:txBody>
      </p:sp>
      <p:sp>
        <p:nvSpPr>
          <p:cNvPr id="29" name="Rectangle 6" descr="Right-2">
            <a:hlinkClick r:id="rId17" action="ppaction://hlinksldjump"/>
          </p:cNvPr>
          <p:cNvSpPr>
            <a:spLocks noChangeArrowheads="1"/>
          </p:cNvSpPr>
          <p:nvPr userDrawn="1"/>
        </p:nvSpPr>
        <p:spPr bwMode="auto">
          <a:xfrm>
            <a:off x="8532440" y="3573711"/>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7-8</a:t>
            </a:r>
          </a:p>
        </p:txBody>
      </p:sp>
      <p:sp>
        <p:nvSpPr>
          <p:cNvPr id="30" name="Rectangle 6" descr="Right-2">
            <a:hlinkClick r:id="rId18" action="ppaction://hlinksldjump"/>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7-9</a:t>
            </a:r>
          </a:p>
        </p:txBody>
      </p:sp>
      <p:sp>
        <p:nvSpPr>
          <p:cNvPr id="31" name="Rectangle 6" descr="Right-2">
            <a:hlinkClick r:id="rId19" action="ppaction://hlinksldjump"/>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7-10</a:t>
            </a:r>
          </a:p>
        </p:txBody>
      </p:sp>
    </p:spTree>
    <p:extLst>
      <p:ext uri="{BB962C8B-B14F-4D97-AF65-F5344CB8AC3E}">
        <p14:creationId xmlns:p14="http://schemas.microsoft.com/office/powerpoint/2010/main" val="1812843979"/>
      </p:ext>
    </p:extLst>
  </p:cSld>
  <p:clrMap bg1="lt1" tx1="dk1" bg2="lt2" tx2="dk2" accent1="accent1" accent2="accent2" accent3="accent3" accent4="accent4" accent5="accent5" accent6="accent6" hlink="hlink" folHlink="folHlink"/>
  <p:sldLayoutIdLst>
    <p:sldLayoutId id="2147486554" r:id="rId1"/>
    <p:sldLayoutId id="2147486555"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7-2</a:t>
            </a:r>
          </a:p>
        </p:txBody>
      </p:sp>
      <p:sp>
        <p:nvSpPr>
          <p:cNvPr id="32"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7-3</a:t>
            </a:r>
          </a:p>
        </p:txBody>
      </p:sp>
      <p:sp>
        <p:nvSpPr>
          <p:cNvPr id="33"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7-4</a:t>
            </a:r>
          </a:p>
        </p:txBody>
      </p:sp>
      <p:sp>
        <p:nvSpPr>
          <p:cNvPr id="34"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7-5</a:t>
            </a:r>
          </a:p>
        </p:txBody>
      </p:sp>
      <p:sp>
        <p:nvSpPr>
          <p:cNvPr id="35"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7-6</a:t>
            </a:r>
          </a:p>
        </p:txBody>
      </p:sp>
      <p:sp>
        <p:nvSpPr>
          <p:cNvPr id="36"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7-7</a:t>
            </a:r>
          </a:p>
        </p:txBody>
      </p:sp>
      <p:sp>
        <p:nvSpPr>
          <p:cNvPr id="37" name="Rectangle 6" descr="Right-2">
            <a:hlinkClick r:id="rId17" action="ppaction://hlinksldjump"/>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7-8</a:t>
            </a:r>
          </a:p>
        </p:txBody>
      </p:sp>
      <p:sp>
        <p:nvSpPr>
          <p:cNvPr id="38" name="Rectangle 6" descr="Right-2">
            <a:hlinkClick r:id="rId18" action="ppaction://hlinksldjump"/>
          </p:cNvPr>
          <p:cNvSpPr>
            <a:spLocks noChangeArrowheads="1"/>
          </p:cNvSpPr>
          <p:nvPr userDrawn="1"/>
        </p:nvSpPr>
        <p:spPr bwMode="auto">
          <a:xfrm>
            <a:off x="8532440" y="4005759"/>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7-9</a:t>
            </a:r>
          </a:p>
        </p:txBody>
      </p:sp>
      <p:sp>
        <p:nvSpPr>
          <p:cNvPr id="39" name="Rectangle 6" descr="Right-2">
            <a:hlinkClick r:id="rId19" action="ppaction://hlinksldjump"/>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7-10</a:t>
            </a:r>
          </a:p>
        </p:txBody>
      </p:sp>
    </p:spTree>
    <p:extLst>
      <p:ext uri="{BB962C8B-B14F-4D97-AF65-F5344CB8AC3E}">
        <p14:creationId xmlns:p14="http://schemas.microsoft.com/office/powerpoint/2010/main" val="1483680274"/>
      </p:ext>
    </p:extLst>
  </p:cSld>
  <p:clrMap bg1="lt1" tx1="dk1" bg2="lt2" tx2="dk2" accent1="accent1" accent2="accent2" accent3="accent3" accent4="accent4" accent5="accent5" accent6="accent6" hlink="hlink" folHlink="folHlink"/>
  <p:sldLayoutIdLst>
    <p:sldLayoutId id="2147486557" r:id="rId1"/>
    <p:sldLayoutId id="2147486558"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2.xml"/><Relationship Id="rId7" Type="http://schemas.openxmlformats.org/officeDocument/2006/relationships/slide" Target="slide21.xml"/><Relationship Id="rId12" Type="http://schemas.openxmlformats.org/officeDocument/2006/relationships/slide" Target="slide47.xml"/><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slide" Target="slide20.xml"/><Relationship Id="rId11" Type="http://schemas.openxmlformats.org/officeDocument/2006/relationships/slide" Target="slide40.xml"/><Relationship Id="rId5" Type="http://schemas.openxmlformats.org/officeDocument/2006/relationships/slide" Target="slide17.xml"/><Relationship Id="rId10" Type="http://schemas.openxmlformats.org/officeDocument/2006/relationships/slide" Target="slide29.xml"/><Relationship Id="rId4" Type="http://schemas.openxmlformats.org/officeDocument/2006/relationships/slide" Target="slide7.xml"/><Relationship Id="rId9" Type="http://schemas.openxmlformats.org/officeDocument/2006/relationships/slide" Target="slide26.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temp1" descr="MENU-Icon-01"/>
          <p:cNvPicPr>
            <a:picLocks noChangeAspect="1" noChangeArrowheads="1"/>
          </p:cNvPicPr>
          <p:nvPr/>
        </p:nvPicPr>
        <p:blipFill>
          <a:blip r:embed="rId2"/>
          <a:srcRect/>
          <a:stretch>
            <a:fillRect/>
          </a:stretch>
        </p:blipFill>
        <p:spPr bwMode="auto">
          <a:xfrm>
            <a:off x="0" y="1484313"/>
            <a:ext cx="4132263" cy="479425"/>
          </a:xfrm>
          <a:prstGeom prst="rect">
            <a:avLst/>
          </a:prstGeom>
          <a:noFill/>
          <a:ln w="9525">
            <a:noFill/>
            <a:miter lim="800000"/>
            <a:headEnd/>
            <a:tailEnd/>
          </a:ln>
        </p:spPr>
      </p:pic>
      <p:sp>
        <p:nvSpPr>
          <p:cNvPr id="16387" name="temp2"/>
          <p:cNvSpPr txBox="1">
            <a:spLocks noChangeArrowheads="1"/>
          </p:cNvSpPr>
          <p:nvPr/>
        </p:nvSpPr>
        <p:spPr bwMode="auto">
          <a:xfrm>
            <a:off x="71438" y="1555750"/>
            <a:ext cx="3924300" cy="338138"/>
          </a:xfrm>
          <a:prstGeom prst="rect">
            <a:avLst/>
          </a:prstGeom>
          <a:noFill/>
          <a:ln w="9525">
            <a:noFill/>
            <a:miter lim="800000"/>
            <a:headEnd/>
            <a:tailEnd/>
          </a:ln>
        </p:spPr>
        <p:txBody>
          <a:bodyPr>
            <a:spAutoFit/>
          </a:bodyPr>
          <a:lstStyle/>
          <a:p>
            <a:pPr>
              <a:spcBef>
                <a:spcPct val="50000"/>
              </a:spcBef>
              <a:tabLst>
                <a:tab pos="714375" algn="l"/>
              </a:tabLst>
            </a:pPr>
            <a:r>
              <a:rPr lang="zh-TW" altLang="en-US" sz="1600" dirty="0" smtClean="0">
                <a:latin typeface="微軟正黑體" pitchFamily="34" charset="-120"/>
                <a:ea typeface="微軟正黑體" pitchFamily="34" charset="-120"/>
              </a:rPr>
              <a:t>第</a:t>
            </a:r>
            <a:r>
              <a:rPr lang="en-US" altLang="zh-TW" sz="1600" dirty="0">
                <a:latin typeface="微軟正黑體" pitchFamily="34" charset="-120"/>
                <a:ea typeface="微軟正黑體" pitchFamily="34" charset="-120"/>
              </a:rPr>
              <a:t>7</a:t>
            </a:r>
            <a:r>
              <a:rPr lang="zh-TW" altLang="en-US" sz="1600" dirty="0" smtClean="0">
                <a:latin typeface="微軟正黑體" pitchFamily="34" charset="-120"/>
                <a:ea typeface="微軟正黑體" pitchFamily="34" charset="-120"/>
              </a:rPr>
              <a:t>章 卷</a:t>
            </a:r>
            <a:r>
              <a:rPr lang="zh-TW" altLang="en-US" sz="1600" dirty="0">
                <a:latin typeface="微軟正黑體" pitchFamily="34" charset="-120"/>
                <a:ea typeface="微軟正黑體" pitchFamily="34" charset="-120"/>
              </a:rPr>
              <a:t>積神經網路</a:t>
            </a:r>
          </a:p>
        </p:txBody>
      </p:sp>
      <p:grpSp>
        <p:nvGrpSpPr>
          <p:cNvPr id="16388" name="群組 8"/>
          <p:cNvGrpSpPr>
            <a:grpSpLocks/>
          </p:cNvGrpSpPr>
          <p:nvPr/>
        </p:nvGrpSpPr>
        <p:grpSpPr bwMode="auto">
          <a:xfrm>
            <a:off x="219075" y="2132856"/>
            <a:ext cx="6225133" cy="327782"/>
            <a:chOff x="219075" y="2407859"/>
            <a:chExt cx="6225133" cy="327782"/>
          </a:xfrm>
        </p:grpSpPr>
        <p:sp>
          <p:nvSpPr>
            <p:cNvPr id="16407" name="sub-1-1-1" descr="SubNo">
              <a:hlinkClick r:id="rId3" action="ppaction://hlinksldjump"/>
            </p:cNvPr>
            <p:cNvSpPr>
              <a:spLocks noChangeArrowheads="1"/>
            </p:cNvSpPr>
            <p:nvPr/>
          </p:nvSpPr>
          <p:spPr bwMode="auto">
            <a:xfrm>
              <a:off x="219075" y="2408238"/>
              <a:ext cx="614433" cy="32702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7</a:t>
              </a:r>
              <a:r>
                <a:rPr lang="en-US" altLang="zh-TW" dirty="0" smtClean="0"/>
                <a:t>-1</a:t>
              </a:r>
              <a:endParaRPr lang="en-US" altLang="zh-TW" dirty="0"/>
            </a:p>
          </p:txBody>
        </p:sp>
        <p:sp>
          <p:nvSpPr>
            <p:cNvPr id="16408" name="sub-1-1-2" descr="SubName">
              <a:hlinkClick r:id="rId3" action="ppaction://hlinksldjump"/>
            </p:cNvPr>
            <p:cNvSpPr>
              <a:spLocks noChangeArrowheads="1"/>
            </p:cNvSpPr>
            <p:nvPr/>
          </p:nvSpPr>
          <p:spPr bwMode="auto">
            <a:xfrm>
              <a:off x="833691" y="2407859"/>
              <a:ext cx="5610517" cy="32778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淺談卷積神經</a:t>
              </a:r>
              <a:r>
                <a:rPr lang="en-US" altLang="zh-TW" dirty="0">
                  <a:ea typeface="標楷體" pitchFamily="65" charset="-120"/>
                </a:rPr>
                <a:t>(Convolutional Neural Network)</a:t>
              </a:r>
              <a:r>
                <a:rPr lang="zh-TW" altLang="en-US" dirty="0">
                  <a:ea typeface="標楷體" pitchFamily="65" charset="-120"/>
                </a:rPr>
                <a:t>網路</a:t>
              </a:r>
            </a:p>
          </p:txBody>
        </p:sp>
      </p:grpSp>
      <p:grpSp>
        <p:nvGrpSpPr>
          <p:cNvPr id="16389" name="群組 11"/>
          <p:cNvGrpSpPr>
            <a:grpSpLocks/>
          </p:cNvGrpSpPr>
          <p:nvPr/>
        </p:nvGrpSpPr>
        <p:grpSpPr bwMode="auto">
          <a:xfrm>
            <a:off x="219075" y="2564904"/>
            <a:ext cx="6225133" cy="327025"/>
            <a:chOff x="219075" y="3043238"/>
            <a:chExt cx="6225133" cy="327025"/>
          </a:xfrm>
        </p:grpSpPr>
        <p:sp>
          <p:nvSpPr>
            <p:cNvPr id="16405" name="sub-1-2-1" descr="SubNo">
              <a:hlinkClick r:id="rId4" action="ppaction://hlinksldjump"/>
            </p:cNvPr>
            <p:cNvSpPr>
              <a:spLocks noChangeArrowheads="1"/>
            </p:cNvSpPr>
            <p:nvPr/>
          </p:nvSpPr>
          <p:spPr bwMode="auto">
            <a:xfrm>
              <a:off x="219075" y="3043238"/>
              <a:ext cx="614433" cy="32702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7-2</a:t>
              </a:r>
              <a:endParaRPr lang="en-US" altLang="zh-TW" dirty="0"/>
            </a:p>
          </p:txBody>
        </p:sp>
        <p:sp>
          <p:nvSpPr>
            <p:cNvPr id="16406" name="sub-1-2-2" descr="SubName">
              <a:hlinkClick r:id="rId4" action="ppaction://hlinksldjump"/>
            </p:cNvPr>
            <p:cNvSpPr>
              <a:spLocks noChangeArrowheads="1"/>
            </p:cNvSpPr>
            <p:nvPr/>
          </p:nvSpPr>
          <p:spPr bwMode="auto">
            <a:xfrm>
              <a:off x="833691" y="3043238"/>
              <a:ext cx="5610517" cy="327025"/>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卷積層</a:t>
              </a:r>
              <a:r>
                <a:rPr lang="en-US" altLang="zh-TW" dirty="0">
                  <a:ea typeface="標楷體" pitchFamily="65" charset="-120"/>
                </a:rPr>
                <a:t>(Convolution Layer)</a:t>
              </a:r>
              <a:endParaRPr lang="zh-TW" altLang="en-US" dirty="0">
                <a:ea typeface="標楷體" pitchFamily="65" charset="-120"/>
              </a:endParaRPr>
            </a:p>
          </p:txBody>
        </p:sp>
      </p:grpSp>
      <p:grpSp>
        <p:nvGrpSpPr>
          <p:cNvPr id="16390" name="群組 14"/>
          <p:cNvGrpSpPr>
            <a:grpSpLocks/>
          </p:cNvGrpSpPr>
          <p:nvPr/>
        </p:nvGrpSpPr>
        <p:grpSpPr bwMode="auto">
          <a:xfrm>
            <a:off x="219075" y="2996952"/>
            <a:ext cx="6225133" cy="327782"/>
            <a:chOff x="219075" y="3796052"/>
            <a:chExt cx="6225133" cy="328016"/>
          </a:xfrm>
        </p:grpSpPr>
        <p:sp>
          <p:nvSpPr>
            <p:cNvPr id="16403" name="sub-1-3-1" descr="SubNo">
              <a:hlinkClick r:id="rId5" action="ppaction://hlinksldjump"/>
            </p:cNvPr>
            <p:cNvSpPr>
              <a:spLocks noChangeArrowheads="1"/>
            </p:cNvSpPr>
            <p:nvPr/>
          </p:nvSpPr>
          <p:spPr bwMode="auto">
            <a:xfrm>
              <a:off x="219075" y="3796052"/>
              <a:ext cx="638149" cy="328016"/>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7-3</a:t>
              </a:r>
              <a:endParaRPr lang="en-US" altLang="zh-TW" dirty="0"/>
            </a:p>
          </p:txBody>
        </p:sp>
        <p:sp>
          <p:nvSpPr>
            <p:cNvPr id="16404" name="sub-1-3-2" descr="SubName">
              <a:hlinkClick r:id="rId5" action="ppaction://hlinksldjump"/>
            </p:cNvPr>
            <p:cNvSpPr>
              <a:spLocks noChangeArrowheads="1"/>
            </p:cNvSpPr>
            <p:nvPr/>
          </p:nvSpPr>
          <p:spPr bwMode="auto">
            <a:xfrm>
              <a:off x="833691" y="3796052"/>
              <a:ext cx="5610517" cy="328016"/>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池化層</a:t>
              </a:r>
              <a:r>
                <a:rPr lang="en-US" altLang="zh-TW" dirty="0">
                  <a:ea typeface="標楷體" pitchFamily="65" charset="-120"/>
                </a:rPr>
                <a:t>(Pooling Layer)</a:t>
              </a:r>
              <a:endParaRPr lang="zh-TW" altLang="en-US" dirty="0">
                <a:ea typeface="標楷體" pitchFamily="65" charset="-120"/>
              </a:endParaRPr>
            </a:p>
          </p:txBody>
        </p:sp>
      </p:grpSp>
      <p:grpSp>
        <p:nvGrpSpPr>
          <p:cNvPr id="16391" name="群組 14"/>
          <p:cNvGrpSpPr>
            <a:grpSpLocks/>
          </p:cNvGrpSpPr>
          <p:nvPr/>
        </p:nvGrpSpPr>
        <p:grpSpPr bwMode="auto">
          <a:xfrm>
            <a:off x="223838" y="3429000"/>
            <a:ext cx="6220369" cy="328613"/>
            <a:chOff x="219075" y="3678237"/>
            <a:chExt cx="6220371" cy="328293"/>
          </a:xfrm>
        </p:grpSpPr>
        <p:sp>
          <p:nvSpPr>
            <p:cNvPr id="16401" name="sub-1-3-1" descr="SubNo">
              <a:hlinkClick r:id="rId6" action="ppaction://hlinksldjump"/>
            </p:cNvPr>
            <p:cNvSpPr>
              <a:spLocks noChangeArrowheads="1"/>
            </p:cNvSpPr>
            <p:nvPr/>
          </p:nvSpPr>
          <p:spPr bwMode="auto">
            <a:xfrm>
              <a:off x="219075" y="3678238"/>
              <a:ext cx="638149" cy="328292"/>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7-4</a:t>
              </a:r>
              <a:endParaRPr lang="en-US" altLang="zh-TW" dirty="0"/>
            </a:p>
          </p:txBody>
        </p:sp>
        <p:sp>
          <p:nvSpPr>
            <p:cNvPr id="16402" name="sub-1-3-2" descr="SubName">
              <a:hlinkClick r:id="rId6" action="ppaction://hlinksldjump"/>
            </p:cNvPr>
            <p:cNvSpPr>
              <a:spLocks noChangeArrowheads="1"/>
            </p:cNvSpPr>
            <p:nvPr/>
          </p:nvSpPr>
          <p:spPr bwMode="auto">
            <a:xfrm>
              <a:off x="833691" y="3678237"/>
              <a:ext cx="5605755" cy="32746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en-US" altLang="zh-TW" dirty="0">
                  <a:ea typeface="標楷體" pitchFamily="65" charset="-120"/>
                </a:rPr>
                <a:t>Flatten(</a:t>
              </a:r>
              <a:r>
                <a:rPr lang="zh-TW" altLang="en-US" dirty="0">
                  <a:ea typeface="標楷體" pitchFamily="65" charset="-120"/>
                </a:rPr>
                <a:t>展平</a:t>
              </a:r>
              <a:r>
                <a:rPr lang="en-US" altLang="zh-TW" dirty="0">
                  <a:ea typeface="標楷體" pitchFamily="65" charset="-120"/>
                </a:rPr>
                <a:t>)</a:t>
              </a:r>
              <a:r>
                <a:rPr lang="zh-TW" altLang="en-US" dirty="0">
                  <a:ea typeface="標楷體" pitchFamily="65" charset="-120"/>
                </a:rPr>
                <a:t>與</a:t>
              </a:r>
              <a:r>
                <a:rPr lang="en-US" altLang="zh-TW" dirty="0">
                  <a:ea typeface="標楷體" pitchFamily="65" charset="-120"/>
                </a:rPr>
                <a:t>Dense(</a:t>
              </a:r>
              <a:r>
                <a:rPr lang="zh-TW" altLang="en-US" dirty="0">
                  <a:ea typeface="標楷體" pitchFamily="65" charset="-120"/>
                </a:rPr>
                <a:t>全連接</a:t>
              </a:r>
              <a:r>
                <a:rPr lang="en-US" altLang="zh-TW" dirty="0">
                  <a:ea typeface="標楷體" pitchFamily="65" charset="-120"/>
                </a:rPr>
                <a:t>)</a:t>
              </a:r>
              <a:r>
                <a:rPr lang="zh-TW" altLang="en-US" dirty="0">
                  <a:ea typeface="標楷體" pitchFamily="65" charset="-120"/>
                </a:rPr>
                <a:t>層</a:t>
              </a:r>
            </a:p>
          </p:txBody>
        </p:sp>
      </p:grpSp>
      <p:grpSp>
        <p:nvGrpSpPr>
          <p:cNvPr id="16392" name="群組 14"/>
          <p:cNvGrpSpPr>
            <a:grpSpLocks/>
          </p:cNvGrpSpPr>
          <p:nvPr/>
        </p:nvGrpSpPr>
        <p:grpSpPr bwMode="auto">
          <a:xfrm>
            <a:off x="225425" y="3861024"/>
            <a:ext cx="6218783" cy="333533"/>
            <a:chOff x="219075" y="3678237"/>
            <a:chExt cx="6218783" cy="333197"/>
          </a:xfrm>
        </p:grpSpPr>
        <p:sp>
          <p:nvSpPr>
            <p:cNvPr id="16399" name="sub-1-3-1" descr="SubNo">
              <a:hlinkClick r:id="rId7" action="ppaction://hlinksldjump"/>
            </p:cNvPr>
            <p:cNvSpPr>
              <a:spLocks noChangeArrowheads="1"/>
            </p:cNvSpPr>
            <p:nvPr/>
          </p:nvSpPr>
          <p:spPr bwMode="auto">
            <a:xfrm>
              <a:off x="219075" y="3684165"/>
              <a:ext cx="638149" cy="327269"/>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7-5</a:t>
              </a:r>
              <a:endParaRPr lang="en-US" altLang="zh-TW" dirty="0"/>
            </a:p>
          </p:txBody>
        </p:sp>
        <p:sp>
          <p:nvSpPr>
            <p:cNvPr id="16400" name="sub-1-3-2" descr="SubName">
              <a:hlinkClick r:id="rId7" action="ppaction://hlinksldjump"/>
            </p:cNvPr>
            <p:cNvSpPr>
              <a:spLocks noChangeArrowheads="1"/>
            </p:cNvSpPr>
            <p:nvPr/>
          </p:nvSpPr>
          <p:spPr bwMode="auto">
            <a:xfrm>
              <a:off x="833691" y="3678237"/>
              <a:ext cx="5604167" cy="327450"/>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卷積神經網路實作</a:t>
              </a:r>
              <a:r>
                <a:rPr lang="en-US" altLang="zh-TW" dirty="0">
                  <a:ea typeface="標楷體" pitchFamily="65" charset="-120"/>
                </a:rPr>
                <a:t>(LeNet-5 </a:t>
              </a:r>
              <a:r>
                <a:rPr lang="zh-TW" altLang="en-US" dirty="0">
                  <a:ea typeface="標楷體" pitchFamily="65" charset="-120"/>
                </a:rPr>
                <a:t>實作</a:t>
              </a:r>
              <a:r>
                <a:rPr lang="en-US" altLang="zh-TW" dirty="0">
                  <a:ea typeface="標楷體" pitchFamily="65" charset="-120"/>
                </a:rPr>
                <a:t>)</a:t>
              </a:r>
              <a:endParaRPr lang="zh-TW" altLang="en-US" dirty="0">
                <a:ea typeface="標楷體" pitchFamily="65" charset="-120"/>
              </a:endParaRPr>
            </a:p>
          </p:txBody>
        </p:sp>
      </p:grpSp>
      <p:grpSp>
        <p:nvGrpSpPr>
          <p:cNvPr id="16393" name="群組 14"/>
          <p:cNvGrpSpPr>
            <a:grpSpLocks/>
          </p:cNvGrpSpPr>
          <p:nvPr/>
        </p:nvGrpSpPr>
        <p:grpSpPr bwMode="auto">
          <a:xfrm>
            <a:off x="223838" y="4279638"/>
            <a:ext cx="6220370" cy="327782"/>
            <a:chOff x="219075" y="3678238"/>
            <a:chExt cx="6220370" cy="327449"/>
          </a:xfrm>
        </p:grpSpPr>
        <p:sp>
          <p:nvSpPr>
            <p:cNvPr id="16397" name="sub-1-3-1" descr="SubNo">
              <a:hlinkClick r:id="rId8" action="ppaction://hlinksldjump"/>
            </p:cNvPr>
            <p:cNvSpPr>
              <a:spLocks noChangeArrowheads="1"/>
            </p:cNvSpPr>
            <p:nvPr/>
          </p:nvSpPr>
          <p:spPr bwMode="auto">
            <a:xfrm>
              <a:off x="219075" y="3678238"/>
              <a:ext cx="638149" cy="323521"/>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7-6</a:t>
              </a:r>
              <a:endParaRPr lang="en-US" altLang="zh-TW" dirty="0"/>
            </a:p>
          </p:txBody>
        </p:sp>
        <p:sp>
          <p:nvSpPr>
            <p:cNvPr id="16398" name="sub-1-3-2" descr="SubName">
              <a:hlinkClick r:id="rId8" action="ppaction://hlinksldjump"/>
            </p:cNvPr>
            <p:cNvSpPr>
              <a:spLocks noChangeArrowheads="1"/>
            </p:cNvSpPr>
            <p:nvPr/>
          </p:nvSpPr>
          <p:spPr bwMode="auto">
            <a:xfrm>
              <a:off x="833691" y="3678238"/>
              <a:ext cx="5605754" cy="327449"/>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常見卷積神經網路</a:t>
              </a:r>
              <a:r>
                <a:rPr lang="en-US" altLang="zh-TW" dirty="0">
                  <a:ea typeface="標楷體" pitchFamily="65" charset="-120"/>
                </a:rPr>
                <a:t>(</a:t>
              </a:r>
              <a:r>
                <a:rPr lang="zh-TW" altLang="en-US" dirty="0">
                  <a:ea typeface="標楷體" pitchFamily="65" charset="-120"/>
                </a:rPr>
                <a:t>一</a:t>
              </a:r>
              <a:r>
                <a:rPr lang="en-US" altLang="zh-TW" dirty="0">
                  <a:ea typeface="標楷體" pitchFamily="65" charset="-120"/>
                </a:rPr>
                <a:t>)</a:t>
              </a:r>
              <a:r>
                <a:rPr lang="zh-TW" altLang="en-US" dirty="0">
                  <a:ea typeface="標楷體" pitchFamily="65" charset="-120"/>
                </a:rPr>
                <a:t>－</a:t>
              </a:r>
              <a:r>
                <a:rPr lang="en-US" altLang="zh-TW" dirty="0" err="1">
                  <a:ea typeface="標楷體" pitchFamily="65" charset="-120"/>
                </a:rPr>
                <a:t>AlexNet</a:t>
              </a:r>
              <a:r>
                <a:rPr lang="en-US" altLang="zh-TW" dirty="0">
                  <a:ea typeface="標楷體" pitchFamily="65" charset="-120"/>
                </a:rPr>
                <a:t> </a:t>
              </a:r>
              <a:r>
                <a:rPr lang="zh-TW" altLang="en-US" dirty="0">
                  <a:ea typeface="標楷體" pitchFamily="65" charset="-120"/>
                </a:rPr>
                <a:t>網路</a:t>
              </a:r>
            </a:p>
          </p:txBody>
        </p:sp>
      </p:grpSp>
      <p:grpSp>
        <p:nvGrpSpPr>
          <p:cNvPr id="16394" name="群組 14"/>
          <p:cNvGrpSpPr>
            <a:grpSpLocks/>
          </p:cNvGrpSpPr>
          <p:nvPr/>
        </p:nvGrpSpPr>
        <p:grpSpPr bwMode="auto">
          <a:xfrm>
            <a:off x="225425" y="4711688"/>
            <a:ext cx="6218783" cy="328613"/>
            <a:chOff x="219075" y="3678238"/>
            <a:chExt cx="6218783" cy="328279"/>
          </a:xfrm>
        </p:grpSpPr>
        <p:sp>
          <p:nvSpPr>
            <p:cNvPr id="16395" name="sub-1-3-1" descr="SubNo">
              <a:hlinkClick r:id="rId9" action="ppaction://hlinksldjump"/>
            </p:cNvPr>
            <p:cNvSpPr>
              <a:spLocks noChangeArrowheads="1"/>
            </p:cNvSpPr>
            <p:nvPr/>
          </p:nvSpPr>
          <p:spPr bwMode="auto">
            <a:xfrm>
              <a:off x="219075" y="3678238"/>
              <a:ext cx="638149" cy="328279"/>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7-7</a:t>
              </a:r>
              <a:endParaRPr lang="en-US" altLang="zh-TW" dirty="0"/>
            </a:p>
          </p:txBody>
        </p:sp>
        <p:sp>
          <p:nvSpPr>
            <p:cNvPr id="16396" name="sub-1-3-2" descr="SubName">
              <a:hlinkClick r:id="rId9" action="ppaction://hlinksldjump"/>
            </p:cNvPr>
            <p:cNvSpPr>
              <a:spLocks noChangeArrowheads="1"/>
            </p:cNvSpPr>
            <p:nvPr/>
          </p:nvSpPr>
          <p:spPr bwMode="auto">
            <a:xfrm>
              <a:off x="833691" y="3678238"/>
              <a:ext cx="5604167" cy="327449"/>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常見卷積神經網路</a:t>
              </a:r>
              <a:r>
                <a:rPr lang="en-US" altLang="zh-TW" dirty="0">
                  <a:ea typeface="標楷體" pitchFamily="65" charset="-120"/>
                </a:rPr>
                <a:t>(</a:t>
              </a:r>
              <a:r>
                <a:rPr lang="zh-TW" altLang="en-US" dirty="0">
                  <a:ea typeface="標楷體" pitchFamily="65" charset="-120"/>
                </a:rPr>
                <a:t>二</a:t>
              </a:r>
              <a:r>
                <a:rPr lang="en-US" altLang="zh-TW" dirty="0">
                  <a:ea typeface="標楷體" pitchFamily="65" charset="-120"/>
                </a:rPr>
                <a:t>)</a:t>
              </a:r>
              <a:r>
                <a:rPr lang="zh-TW" altLang="en-US" dirty="0" smtClean="0">
                  <a:ea typeface="標楷體" pitchFamily="65" charset="-120"/>
                </a:rPr>
                <a:t>－</a:t>
              </a:r>
              <a:r>
                <a:rPr lang="en-US" altLang="zh-TW" dirty="0" smtClean="0">
                  <a:ea typeface="標楷體" pitchFamily="65" charset="-120"/>
                </a:rPr>
                <a:t>VGG </a:t>
              </a:r>
              <a:r>
                <a:rPr lang="zh-TW" altLang="en-US" dirty="0">
                  <a:ea typeface="標楷體" pitchFamily="65" charset="-120"/>
                </a:rPr>
                <a:t>網路</a:t>
              </a:r>
            </a:p>
          </p:txBody>
        </p:sp>
      </p:grpSp>
      <p:grpSp>
        <p:nvGrpSpPr>
          <p:cNvPr id="25" name="群組 14"/>
          <p:cNvGrpSpPr>
            <a:grpSpLocks/>
          </p:cNvGrpSpPr>
          <p:nvPr/>
        </p:nvGrpSpPr>
        <p:grpSpPr bwMode="auto">
          <a:xfrm>
            <a:off x="225425" y="5130903"/>
            <a:ext cx="6218783" cy="328613"/>
            <a:chOff x="219075" y="3678238"/>
            <a:chExt cx="6218783" cy="328279"/>
          </a:xfrm>
        </p:grpSpPr>
        <p:sp>
          <p:nvSpPr>
            <p:cNvPr id="26" name="sub-1-3-1" descr="SubNo">
              <a:hlinkClick r:id="rId10" action="ppaction://hlinksldjump"/>
            </p:cNvPr>
            <p:cNvSpPr>
              <a:spLocks noChangeArrowheads="1"/>
            </p:cNvSpPr>
            <p:nvPr/>
          </p:nvSpPr>
          <p:spPr bwMode="auto">
            <a:xfrm>
              <a:off x="219075" y="3678238"/>
              <a:ext cx="638149" cy="328279"/>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7-</a:t>
              </a:r>
              <a:r>
                <a:rPr lang="en-US" altLang="zh-TW" dirty="0"/>
                <a:t>8</a:t>
              </a:r>
            </a:p>
          </p:txBody>
        </p:sp>
        <p:sp>
          <p:nvSpPr>
            <p:cNvPr id="27" name="sub-1-3-2" descr="SubName">
              <a:hlinkClick r:id="rId10" action="ppaction://hlinksldjump"/>
            </p:cNvPr>
            <p:cNvSpPr>
              <a:spLocks noChangeArrowheads="1"/>
            </p:cNvSpPr>
            <p:nvPr/>
          </p:nvSpPr>
          <p:spPr bwMode="auto">
            <a:xfrm>
              <a:off x="833691" y="3678238"/>
              <a:ext cx="5604167" cy="327449"/>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常見卷積神經網路</a:t>
              </a:r>
              <a:r>
                <a:rPr lang="en-US" altLang="zh-TW" dirty="0">
                  <a:ea typeface="標楷體" pitchFamily="65" charset="-120"/>
                </a:rPr>
                <a:t>(</a:t>
              </a:r>
              <a:r>
                <a:rPr lang="zh-TW" altLang="en-US" dirty="0">
                  <a:ea typeface="標楷體" pitchFamily="65" charset="-120"/>
                </a:rPr>
                <a:t>三</a:t>
              </a:r>
              <a:r>
                <a:rPr lang="en-US" altLang="zh-TW" dirty="0">
                  <a:ea typeface="標楷體" pitchFamily="65" charset="-120"/>
                </a:rPr>
                <a:t>)</a:t>
              </a:r>
              <a:r>
                <a:rPr lang="zh-TW" altLang="en-US" dirty="0">
                  <a:ea typeface="標楷體" pitchFamily="65" charset="-120"/>
                </a:rPr>
                <a:t>－</a:t>
              </a:r>
              <a:r>
                <a:rPr lang="en-US" altLang="zh-TW" dirty="0" err="1">
                  <a:ea typeface="標楷體" pitchFamily="65" charset="-120"/>
                </a:rPr>
                <a:t>GoogLeNet</a:t>
              </a:r>
              <a:r>
                <a:rPr lang="en-US" altLang="zh-TW" dirty="0">
                  <a:ea typeface="標楷體" pitchFamily="65" charset="-120"/>
                </a:rPr>
                <a:t> </a:t>
              </a:r>
              <a:r>
                <a:rPr lang="zh-TW" altLang="en-US" dirty="0">
                  <a:ea typeface="標楷體" pitchFamily="65" charset="-120"/>
                </a:rPr>
                <a:t>網路</a:t>
              </a:r>
            </a:p>
          </p:txBody>
        </p:sp>
      </p:grpSp>
      <p:grpSp>
        <p:nvGrpSpPr>
          <p:cNvPr id="28" name="群組 14"/>
          <p:cNvGrpSpPr>
            <a:grpSpLocks/>
          </p:cNvGrpSpPr>
          <p:nvPr/>
        </p:nvGrpSpPr>
        <p:grpSpPr bwMode="auto">
          <a:xfrm>
            <a:off x="219075" y="5562951"/>
            <a:ext cx="6225132" cy="328613"/>
            <a:chOff x="219075" y="3678238"/>
            <a:chExt cx="6225132" cy="328279"/>
          </a:xfrm>
        </p:grpSpPr>
        <p:sp>
          <p:nvSpPr>
            <p:cNvPr id="29" name="sub-1-3-1" descr="SubNo">
              <a:hlinkClick r:id="rId11" action="ppaction://hlinksldjump"/>
            </p:cNvPr>
            <p:cNvSpPr>
              <a:spLocks noChangeArrowheads="1"/>
            </p:cNvSpPr>
            <p:nvPr/>
          </p:nvSpPr>
          <p:spPr bwMode="auto">
            <a:xfrm>
              <a:off x="219075" y="3678238"/>
              <a:ext cx="638149" cy="328279"/>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7-9</a:t>
              </a:r>
              <a:endParaRPr lang="en-US" altLang="zh-TW" dirty="0"/>
            </a:p>
          </p:txBody>
        </p:sp>
        <p:sp>
          <p:nvSpPr>
            <p:cNvPr id="30" name="sub-1-3-2" descr="SubName">
              <a:hlinkClick r:id="rId11" action="ppaction://hlinksldjump"/>
            </p:cNvPr>
            <p:cNvSpPr>
              <a:spLocks noChangeArrowheads="1"/>
            </p:cNvSpPr>
            <p:nvPr/>
          </p:nvSpPr>
          <p:spPr bwMode="auto">
            <a:xfrm>
              <a:off x="833691" y="3678238"/>
              <a:ext cx="5610516" cy="327449"/>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常見卷積神經網路</a:t>
              </a:r>
              <a:r>
                <a:rPr lang="en-US" altLang="zh-TW" dirty="0">
                  <a:ea typeface="標楷體" pitchFamily="65" charset="-120"/>
                </a:rPr>
                <a:t>(</a:t>
              </a:r>
              <a:r>
                <a:rPr lang="zh-TW" altLang="en-US" dirty="0">
                  <a:ea typeface="標楷體" pitchFamily="65" charset="-120"/>
                </a:rPr>
                <a:t>四</a:t>
              </a:r>
              <a:r>
                <a:rPr lang="en-US" altLang="zh-TW" dirty="0">
                  <a:ea typeface="標楷體" pitchFamily="65" charset="-120"/>
                </a:rPr>
                <a:t>)</a:t>
              </a:r>
              <a:r>
                <a:rPr lang="zh-TW" altLang="en-US" dirty="0">
                  <a:ea typeface="標楷體" pitchFamily="65" charset="-120"/>
                </a:rPr>
                <a:t>－</a:t>
              </a:r>
              <a:r>
                <a:rPr lang="en-US" altLang="zh-TW" dirty="0" err="1">
                  <a:ea typeface="標楷體" pitchFamily="65" charset="-120"/>
                </a:rPr>
                <a:t>ResNet</a:t>
              </a:r>
              <a:r>
                <a:rPr lang="en-US" altLang="zh-TW" dirty="0">
                  <a:ea typeface="標楷體" pitchFamily="65" charset="-120"/>
                </a:rPr>
                <a:t> </a:t>
              </a:r>
              <a:r>
                <a:rPr lang="zh-TW" altLang="en-US" dirty="0">
                  <a:ea typeface="標楷體" pitchFamily="65" charset="-120"/>
                </a:rPr>
                <a:t>網路</a:t>
              </a:r>
            </a:p>
          </p:txBody>
        </p:sp>
      </p:grpSp>
      <p:grpSp>
        <p:nvGrpSpPr>
          <p:cNvPr id="31" name="群組 14"/>
          <p:cNvGrpSpPr>
            <a:grpSpLocks/>
          </p:cNvGrpSpPr>
          <p:nvPr/>
        </p:nvGrpSpPr>
        <p:grpSpPr bwMode="auto">
          <a:xfrm>
            <a:off x="225425" y="6007832"/>
            <a:ext cx="6218783" cy="328613"/>
            <a:chOff x="219075" y="3678238"/>
            <a:chExt cx="6218783" cy="328279"/>
          </a:xfrm>
        </p:grpSpPr>
        <p:sp>
          <p:nvSpPr>
            <p:cNvPr id="32" name="sub-1-3-1" descr="SubNo">
              <a:hlinkClick r:id="rId12" action="ppaction://hlinksldjump"/>
            </p:cNvPr>
            <p:cNvSpPr>
              <a:spLocks noChangeArrowheads="1"/>
            </p:cNvSpPr>
            <p:nvPr/>
          </p:nvSpPr>
          <p:spPr bwMode="auto">
            <a:xfrm>
              <a:off x="219075" y="3678238"/>
              <a:ext cx="638149" cy="328279"/>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7-10</a:t>
              </a:r>
              <a:endParaRPr lang="en-US" altLang="zh-TW" dirty="0"/>
            </a:p>
          </p:txBody>
        </p:sp>
        <p:sp>
          <p:nvSpPr>
            <p:cNvPr id="33" name="sub-1-3-2" descr="SubName">
              <a:hlinkClick r:id="rId12" action="ppaction://hlinksldjump"/>
            </p:cNvPr>
            <p:cNvSpPr>
              <a:spLocks noChangeArrowheads="1"/>
            </p:cNvSpPr>
            <p:nvPr/>
          </p:nvSpPr>
          <p:spPr bwMode="auto">
            <a:xfrm>
              <a:off x="833691" y="3678238"/>
              <a:ext cx="5604167" cy="327449"/>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常見卷積神經網路</a:t>
              </a:r>
              <a:r>
                <a:rPr lang="en-US" altLang="zh-TW" dirty="0">
                  <a:ea typeface="標楷體" pitchFamily="65" charset="-120"/>
                </a:rPr>
                <a:t>(</a:t>
              </a:r>
              <a:r>
                <a:rPr lang="zh-TW" altLang="en-US" dirty="0">
                  <a:ea typeface="標楷體" pitchFamily="65" charset="-120"/>
                </a:rPr>
                <a:t>五</a:t>
              </a:r>
              <a:r>
                <a:rPr lang="en-US" altLang="zh-TW" dirty="0">
                  <a:ea typeface="標楷體" pitchFamily="65" charset="-120"/>
                </a:rPr>
                <a:t>)</a:t>
              </a:r>
              <a:r>
                <a:rPr lang="zh-TW" altLang="en-US" dirty="0">
                  <a:ea typeface="標楷體" pitchFamily="65" charset="-120"/>
                </a:rPr>
                <a:t>－</a:t>
              </a:r>
              <a:r>
                <a:rPr lang="en-US" altLang="zh-TW" dirty="0" err="1">
                  <a:ea typeface="標楷體" pitchFamily="65" charset="-120"/>
                </a:rPr>
                <a:t>DenseNet</a:t>
              </a:r>
              <a:r>
                <a:rPr lang="en-US" altLang="zh-TW" dirty="0">
                  <a:ea typeface="標楷體" pitchFamily="65" charset="-120"/>
                </a:rPr>
                <a:t> </a:t>
              </a:r>
              <a:r>
                <a:rPr lang="zh-TW" altLang="en-US" dirty="0">
                  <a:ea typeface="標楷體" pitchFamily="65" charset="-120"/>
                </a:rPr>
                <a:t>網路</a:t>
              </a:r>
            </a:p>
          </p:txBody>
        </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4" y="1052736"/>
            <a:ext cx="7920000" cy="464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86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400" y="1628800"/>
            <a:ext cx="7200000" cy="377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30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2736"/>
            <a:ext cx="7920000" cy="5090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304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21883"/>
            <a:ext cx="7200000" cy="499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304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03" y="1700808"/>
            <a:ext cx="6480000" cy="3513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814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064574" cy="5040313"/>
          </a:xfrm>
        </p:spPr>
        <p:txBody>
          <a:bodyPr/>
          <a:lstStyle/>
          <a:p>
            <a:pPr marL="0" indent="0">
              <a:buNone/>
            </a:pPr>
            <a:r>
              <a:rPr lang="en-US" altLang="zh-TW" sz="2800" b="0" kern="1200" dirty="0">
                <a:solidFill>
                  <a:schemeClr val="tx1"/>
                </a:solidFill>
                <a:latin typeface="+mn-lt"/>
                <a:ea typeface="+mn-ea"/>
              </a:rPr>
              <a:t>2. </a:t>
            </a:r>
            <a:r>
              <a:rPr lang="zh-TW" altLang="en-US" sz="2800" b="0" kern="1200" dirty="0">
                <a:solidFill>
                  <a:schemeClr val="tx1"/>
                </a:solidFill>
                <a:latin typeface="+mn-lt"/>
                <a:ea typeface="+mn-ea"/>
              </a:rPr>
              <a:t>多通道，多卷積核計算方式：</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16832"/>
            <a:ext cx="6120000" cy="4433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8145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4680000" cy="4069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2778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5"/>
          <p:cNvSpPr txBox="1">
            <a:spLocks/>
          </p:cNvSpPr>
          <p:nvPr/>
        </p:nvSpPr>
        <p:spPr bwMode="auto">
          <a:xfrm>
            <a:off x="333375" y="455613"/>
            <a:ext cx="81359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smtClean="0"/>
              <a:t>7-3</a:t>
            </a:r>
            <a:r>
              <a:rPr lang="zh-TW" altLang="en-US" dirty="0" smtClean="0"/>
              <a:t> 池</a:t>
            </a:r>
            <a:r>
              <a:rPr lang="zh-TW" altLang="en-US" dirty="0"/>
              <a:t>化層</a:t>
            </a:r>
            <a:r>
              <a:rPr lang="en-US" altLang="zh-TW" dirty="0"/>
              <a:t>(Pooling Layer)</a:t>
            </a:r>
            <a:endParaRPr lang="zh-TW" altLang="en-US"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384" y="1616568"/>
            <a:ext cx="7200000" cy="3612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268760"/>
            <a:ext cx="6480000" cy="4333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1316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734"/>
          <a:stretch/>
        </p:blipFill>
        <p:spPr bwMode="auto">
          <a:xfrm>
            <a:off x="1043608" y="2060848"/>
            <a:ext cx="6588000" cy="270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967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339725" y="455613"/>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3232150" indent="-3230563">
              <a:defRPr/>
            </a:pPr>
            <a:r>
              <a:rPr lang="en-US" altLang="zh-TW" dirty="0" smtClean="0"/>
              <a:t>7-1</a:t>
            </a:r>
            <a:r>
              <a:rPr lang="zh-TW" altLang="en-US" dirty="0" smtClean="0"/>
              <a:t> </a:t>
            </a:r>
            <a:r>
              <a:rPr lang="zh-TW" altLang="en-US" sz="3200" dirty="0" smtClean="0"/>
              <a:t>淺</a:t>
            </a:r>
            <a:r>
              <a:rPr lang="zh-TW" altLang="en-US" sz="3200" dirty="0"/>
              <a:t>談卷積神經</a:t>
            </a:r>
            <a:r>
              <a:rPr lang="en-US" altLang="zh-TW" sz="3200" dirty="0"/>
              <a:t>(Convolutional Neural Network)</a:t>
            </a:r>
            <a:r>
              <a:rPr lang="zh-TW" altLang="en-US" sz="3200" dirty="0"/>
              <a:t>網路</a:t>
            </a:r>
            <a:endParaRPr lang="zh-TW" altLang="en-US" sz="32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694" y="2420888"/>
            <a:ext cx="6840000" cy="2691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5"/>
          <p:cNvSpPr txBox="1">
            <a:spLocks/>
          </p:cNvSpPr>
          <p:nvPr/>
        </p:nvSpPr>
        <p:spPr bwMode="auto">
          <a:xfrm>
            <a:off x="333375" y="455613"/>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smtClean="0"/>
              <a:t>7-4</a:t>
            </a:r>
            <a:r>
              <a:rPr lang="zh-TW" altLang="en-US" dirty="0" smtClean="0"/>
              <a:t> </a:t>
            </a:r>
            <a:r>
              <a:rPr lang="en-US" altLang="zh-TW" dirty="0" smtClean="0"/>
              <a:t>Flatten</a:t>
            </a:r>
            <a:r>
              <a:rPr lang="en-US" altLang="zh-TW" dirty="0"/>
              <a:t>(</a:t>
            </a:r>
            <a:r>
              <a:rPr lang="zh-TW" altLang="en-US" dirty="0"/>
              <a:t>展平</a:t>
            </a:r>
            <a:r>
              <a:rPr lang="en-US" altLang="zh-TW" dirty="0"/>
              <a:t>)</a:t>
            </a:r>
            <a:r>
              <a:rPr lang="zh-TW" altLang="en-US" dirty="0"/>
              <a:t>與</a:t>
            </a:r>
            <a:r>
              <a:rPr lang="en-US" altLang="zh-TW" dirty="0"/>
              <a:t>Dense(</a:t>
            </a:r>
            <a:r>
              <a:rPr lang="zh-TW" altLang="en-US" dirty="0"/>
              <a:t>全連接</a:t>
            </a:r>
            <a:r>
              <a:rPr lang="en-US" altLang="zh-TW" dirty="0"/>
              <a:t>)</a:t>
            </a:r>
            <a:r>
              <a:rPr lang="zh-TW" altLang="en-US" dirty="0"/>
              <a:t>層</a:t>
            </a:r>
            <a:endParaRPr lang="zh-TW" altLang="en-US"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8224" y="1176338"/>
            <a:ext cx="4320000" cy="5359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標題 2"/>
          <p:cNvSpPr>
            <a:spLocks noGrp="1"/>
          </p:cNvSpPr>
          <p:nvPr>
            <p:ph type="title"/>
          </p:nvPr>
        </p:nvSpPr>
        <p:spPr/>
        <p:txBody>
          <a:bodyPr/>
          <a:lstStyle/>
          <a:p>
            <a:pPr marL="1588">
              <a:defRPr/>
            </a:pPr>
            <a:r>
              <a:rPr lang="en-US" altLang="zh-TW" kern="1200" dirty="0" smtClean="0"/>
              <a:t>7-5</a:t>
            </a:r>
            <a:r>
              <a:rPr lang="zh-TW" altLang="en-US" kern="1200" dirty="0"/>
              <a:t> </a:t>
            </a:r>
            <a:r>
              <a:rPr lang="zh-TW" altLang="en-US" kern="1200" dirty="0" smtClean="0"/>
              <a:t>卷</a:t>
            </a:r>
            <a:r>
              <a:rPr lang="zh-TW" altLang="en-US" kern="1200" dirty="0"/>
              <a:t>積神經網路實作</a:t>
            </a:r>
            <a:r>
              <a:rPr lang="en-US" altLang="zh-TW" kern="1200" dirty="0"/>
              <a:t>(LeNet-5 </a:t>
            </a:r>
            <a:r>
              <a:rPr lang="zh-TW" altLang="en-US" kern="1200" dirty="0"/>
              <a:t>實作</a:t>
            </a:r>
            <a:r>
              <a:rPr lang="en-US" altLang="zh-TW" kern="1200" dirty="0"/>
              <a:t>)</a:t>
            </a:r>
            <a:endParaRPr lang="zh-TW" altLang="en-US" kern="1200" dirty="0" smtClean="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4" y="2492896"/>
            <a:ext cx="7920000" cy="2336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333375" y="455613"/>
            <a:ext cx="8199066"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smtClean="0"/>
              <a:t>7-6</a:t>
            </a:r>
            <a:r>
              <a:rPr lang="zh-TW" altLang="en-US" dirty="0" smtClean="0"/>
              <a:t> </a:t>
            </a:r>
            <a:r>
              <a:rPr lang="zh-TW" altLang="en-US" sz="3400" dirty="0" smtClean="0"/>
              <a:t>常見</a:t>
            </a:r>
            <a:r>
              <a:rPr lang="zh-TW" altLang="en-US" sz="3400" dirty="0"/>
              <a:t>卷積神經網路</a:t>
            </a:r>
            <a:r>
              <a:rPr lang="en-US" altLang="zh-TW" sz="3400" dirty="0"/>
              <a:t>(</a:t>
            </a:r>
            <a:r>
              <a:rPr lang="zh-TW" altLang="en-US" sz="3400" dirty="0"/>
              <a:t>一</a:t>
            </a:r>
            <a:r>
              <a:rPr lang="en-US" altLang="zh-TW" sz="3400" dirty="0"/>
              <a:t>)</a:t>
            </a:r>
            <a:r>
              <a:rPr lang="zh-TW" altLang="en-US" sz="3400" dirty="0"/>
              <a:t>－</a:t>
            </a:r>
            <a:r>
              <a:rPr lang="en-US" altLang="zh-TW" sz="3400" dirty="0" err="1"/>
              <a:t>AlexNet</a:t>
            </a:r>
            <a:r>
              <a:rPr lang="en-US" altLang="zh-TW" sz="3400" dirty="0"/>
              <a:t> </a:t>
            </a:r>
            <a:r>
              <a:rPr lang="zh-TW" altLang="en-US" sz="3400" dirty="0" smtClean="0"/>
              <a:t>網路</a:t>
            </a:r>
          </a:p>
        </p:txBody>
      </p:sp>
      <p:sp>
        <p:nvSpPr>
          <p:cNvPr id="3" name="內容版面配置區 3"/>
          <p:cNvSpPr>
            <a:spLocks noGrp="1"/>
          </p:cNvSpPr>
          <p:nvPr>
            <p:ph idx="1"/>
          </p:nvPr>
        </p:nvSpPr>
        <p:spPr>
          <a:xfrm>
            <a:off x="323849" y="1196975"/>
            <a:ext cx="8352607" cy="5040313"/>
          </a:xfrm>
        </p:spPr>
        <p:txBody>
          <a:bodyPr/>
          <a:lstStyle/>
          <a:p>
            <a:pPr marL="0" indent="0">
              <a:buNone/>
            </a:pPr>
            <a:r>
              <a:rPr lang="en-US" altLang="zh-TW" dirty="0" smtClean="0"/>
              <a:t>7</a:t>
            </a:r>
            <a:r>
              <a:rPr lang="en-US" altLang="zh-TW" sz="3200" b="1" dirty="0" smtClean="0">
                <a:solidFill>
                  <a:srgbClr val="0099FF"/>
                </a:solidFill>
              </a:rPr>
              <a:t>-6-1</a:t>
            </a:r>
            <a:r>
              <a:rPr lang="zh-TW" altLang="en-US" sz="3200" b="1" dirty="0">
                <a:solidFill>
                  <a:srgbClr val="0099FF"/>
                </a:solidFill>
              </a:rPr>
              <a:t>　</a:t>
            </a:r>
            <a:r>
              <a:rPr lang="en-US" altLang="zh-TW" dirty="0" err="1" smtClean="0"/>
              <a:t>AlexNet</a:t>
            </a:r>
            <a:r>
              <a:rPr lang="en-US" altLang="zh-TW" dirty="0" smtClean="0"/>
              <a:t> </a:t>
            </a:r>
            <a:r>
              <a:rPr lang="zh-TW" altLang="en-US" dirty="0"/>
              <a:t>論文</a:t>
            </a:r>
            <a:r>
              <a:rPr lang="zh-TW" altLang="en-US" dirty="0" smtClean="0"/>
              <a:t>分析</a:t>
            </a:r>
            <a:endParaRPr lang="en-US" altLang="zh-TW" sz="3200" b="1" dirty="0" smtClean="0">
              <a:solidFill>
                <a:srgbClr val="0099FF"/>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360" y="1916832"/>
            <a:ext cx="6480000" cy="4104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135938" cy="5040313"/>
          </a:xfrm>
        </p:spPr>
        <p:txBody>
          <a:bodyPr/>
          <a:lstStyle/>
          <a:p>
            <a:pPr marL="0" indent="0">
              <a:buNone/>
            </a:pPr>
            <a:r>
              <a:rPr lang="en-US" altLang="zh-TW" dirty="0" smtClean="0"/>
              <a:t>7</a:t>
            </a:r>
            <a:r>
              <a:rPr lang="en-US" altLang="zh-TW" sz="3200" b="1" dirty="0" smtClean="0">
                <a:solidFill>
                  <a:srgbClr val="0099FF"/>
                </a:solidFill>
              </a:rPr>
              <a:t>-6-2</a:t>
            </a:r>
            <a:r>
              <a:rPr lang="zh-TW" altLang="en-US" sz="3200" b="1" dirty="0">
                <a:solidFill>
                  <a:srgbClr val="0099FF"/>
                </a:solidFill>
              </a:rPr>
              <a:t>　</a:t>
            </a:r>
            <a:r>
              <a:rPr lang="en-US" altLang="zh-TW" dirty="0" err="1" smtClean="0"/>
              <a:t>AlexNet</a:t>
            </a:r>
            <a:r>
              <a:rPr lang="en-US" altLang="zh-TW" dirty="0" smtClean="0"/>
              <a:t> </a:t>
            </a:r>
            <a:r>
              <a:rPr lang="zh-TW" altLang="en-US" dirty="0"/>
              <a:t>架構</a:t>
            </a:r>
            <a:r>
              <a:rPr lang="zh-TW" altLang="en-US" dirty="0" smtClean="0"/>
              <a:t>實踐</a:t>
            </a:r>
            <a:endParaRPr lang="en-US" altLang="zh-TW" sz="3200" b="1" dirty="0" smtClean="0">
              <a:solidFill>
                <a:srgbClr val="0099FF"/>
              </a:solidFill>
            </a:endParaRP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16" y="2204864"/>
            <a:ext cx="7920000" cy="2940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1301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288" y="1124744"/>
            <a:ext cx="5400000" cy="4808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13011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304" y="2060848"/>
            <a:ext cx="6120000" cy="2502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5014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384" y="1412776"/>
            <a:ext cx="7200000" cy="48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7282" name="標題 1"/>
          <p:cNvSpPr>
            <a:spLocks noGrp="1"/>
          </p:cNvSpPr>
          <p:nvPr>
            <p:ph type="title"/>
          </p:nvPr>
        </p:nvSpPr>
        <p:spPr>
          <a:xfrm>
            <a:off x="333375" y="455613"/>
            <a:ext cx="8135938" cy="720725"/>
          </a:xfrm>
        </p:spPr>
        <p:txBody>
          <a:bodyPr/>
          <a:lstStyle/>
          <a:p>
            <a:pPr marL="1588">
              <a:defRPr/>
            </a:pPr>
            <a:r>
              <a:rPr lang="en-US" altLang="zh-TW" kern="1200" dirty="0" smtClean="0"/>
              <a:t>7-7</a:t>
            </a:r>
            <a:r>
              <a:rPr lang="zh-TW" altLang="en-US" kern="1200" dirty="0"/>
              <a:t> </a:t>
            </a:r>
            <a:r>
              <a:rPr lang="zh-TW" altLang="en-US" kern="1200" dirty="0" smtClean="0"/>
              <a:t>常見</a:t>
            </a:r>
            <a:r>
              <a:rPr lang="zh-TW" altLang="en-US" kern="1200" dirty="0"/>
              <a:t>卷積神經網路</a:t>
            </a:r>
            <a:r>
              <a:rPr lang="en-US" altLang="zh-TW" kern="1200" dirty="0"/>
              <a:t>(</a:t>
            </a:r>
            <a:r>
              <a:rPr lang="zh-TW" altLang="en-US" kern="1200" dirty="0"/>
              <a:t>二</a:t>
            </a:r>
            <a:r>
              <a:rPr lang="en-US" altLang="zh-TW" kern="1200" dirty="0"/>
              <a:t>)</a:t>
            </a:r>
            <a:r>
              <a:rPr lang="zh-TW" altLang="en-US" kern="1200" dirty="0"/>
              <a:t>－</a:t>
            </a:r>
            <a:r>
              <a:rPr lang="en-US" altLang="zh-TW" kern="1200" dirty="0"/>
              <a:t>VGG </a:t>
            </a:r>
            <a:r>
              <a:rPr lang="zh-TW" altLang="en-US" kern="1200" dirty="0"/>
              <a:t>網路</a:t>
            </a:r>
            <a:endParaRPr lang="zh-TW" altLang="en-US" kern="1200" dirty="0" smtClean="0"/>
          </a:p>
        </p:txBody>
      </p:sp>
      <p:sp>
        <p:nvSpPr>
          <p:cNvPr id="3" name="內容版面配置區 3"/>
          <p:cNvSpPr>
            <a:spLocks noGrp="1"/>
          </p:cNvSpPr>
          <p:nvPr>
            <p:ph idx="1"/>
          </p:nvPr>
        </p:nvSpPr>
        <p:spPr>
          <a:xfrm>
            <a:off x="298798" y="1196975"/>
            <a:ext cx="8449666" cy="5040313"/>
          </a:xfrm>
        </p:spPr>
        <p:txBody>
          <a:bodyPr/>
          <a:lstStyle/>
          <a:p>
            <a:pPr marL="0" indent="0">
              <a:buNone/>
            </a:pPr>
            <a:r>
              <a:rPr lang="en-US" altLang="zh-TW" dirty="0" smtClean="0"/>
              <a:t>7</a:t>
            </a:r>
            <a:r>
              <a:rPr lang="en-US" altLang="zh-TW" sz="3200" b="1" dirty="0" smtClean="0">
                <a:solidFill>
                  <a:srgbClr val="0099FF"/>
                </a:solidFill>
              </a:rPr>
              <a:t>-7-1</a:t>
            </a:r>
            <a:r>
              <a:rPr lang="zh-TW" altLang="en-US" sz="3200" b="1" dirty="0">
                <a:solidFill>
                  <a:srgbClr val="0099FF"/>
                </a:solidFill>
              </a:rPr>
              <a:t>　</a:t>
            </a:r>
            <a:r>
              <a:rPr lang="en-US" altLang="zh-TW" dirty="0" smtClean="0"/>
              <a:t>VGG </a:t>
            </a:r>
            <a:r>
              <a:rPr lang="zh-TW" altLang="en-US" dirty="0"/>
              <a:t>網路</a:t>
            </a:r>
            <a:r>
              <a:rPr lang="zh-TW" altLang="en-US" dirty="0" smtClean="0"/>
              <a:t>介紹</a:t>
            </a:r>
            <a:endParaRPr lang="en-US" altLang="zh-TW" sz="3200" b="1" dirty="0" smtClean="0">
              <a:solidFill>
                <a:srgbClr val="0099FF"/>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8264" y="116632"/>
            <a:ext cx="4680000" cy="6370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02189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437888"/>
            <a:ext cx="5940000" cy="3431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02189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333375" y="455613"/>
            <a:ext cx="8135938" cy="720725"/>
          </a:xfrm>
        </p:spPr>
        <p:txBody>
          <a:bodyPr/>
          <a:lstStyle/>
          <a:p>
            <a:pPr marL="5022850" indent="-5021263">
              <a:defRPr/>
            </a:pPr>
            <a:r>
              <a:rPr lang="en-US" altLang="zh-TW" kern="1200" dirty="0" smtClean="0"/>
              <a:t>7-8</a:t>
            </a:r>
            <a:r>
              <a:rPr lang="zh-TW" altLang="en-US" kern="1200" dirty="0"/>
              <a:t> </a:t>
            </a:r>
            <a:r>
              <a:rPr lang="zh-TW" altLang="en-US" sz="3200" kern="1200" dirty="0" smtClean="0"/>
              <a:t>常見</a:t>
            </a:r>
            <a:r>
              <a:rPr lang="zh-TW" altLang="en-US" sz="3200" kern="1200" dirty="0"/>
              <a:t>卷積神經網路</a:t>
            </a:r>
            <a:r>
              <a:rPr lang="en-US" altLang="zh-TW" sz="3200" kern="1200" dirty="0"/>
              <a:t>(</a:t>
            </a:r>
            <a:r>
              <a:rPr lang="zh-TW" altLang="en-US" sz="3200" kern="1200" dirty="0"/>
              <a:t>三</a:t>
            </a:r>
            <a:r>
              <a:rPr lang="en-US" altLang="zh-TW" sz="3200" kern="1200" dirty="0"/>
              <a:t>)</a:t>
            </a:r>
            <a:r>
              <a:rPr lang="zh-TW" altLang="en-US" sz="3200" kern="1200" dirty="0"/>
              <a:t>－</a:t>
            </a:r>
            <a:r>
              <a:rPr lang="en-US" altLang="zh-TW" sz="3200" kern="1200" dirty="0" err="1"/>
              <a:t>GoogLeNet</a:t>
            </a:r>
            <a:r>
              <a:rPr lang="en-US" altLang="zh-TW" sz="3200" kern="1200" dirty="0"/>
              <a:t> </a:t>
            </a:r>
            <a:r>
              <a:rPr lang="en-US" altLang="zh-TW" sz="3200" kern="1200" dirty="0" smtClean="0"/>
              <a:t/>
            </a:r>
            <a:br>
              <a:rPr lang="en-US" altLang="zh-TW" sz="3200" kern="1200" dirty="0" smtClean="0"/>
            </a:br>
            <a:r>
              <a:rPr lang="zh-TW" altLang="en-US" sz="3200" kern="1200" dirty="0" smtClean="0"/>
              <a:t>網路</a:t>
            </a:r>
          </a:p>
        </p:txBody>
      </p:sp>
      <p:sp>
        <p:nvSpPr>
          <p:cNvPr id="4" name="內容版面配置區 3"/>
          <p:cNvSpPr>
            <a:spLocks noGrp="1"/>
          </p:cNvSpPr>
          <p:nvPr>
            <p:ph idx="1"/>
          </p:nvPr>
        </p:nvSpPr>
        <p:spPr>
          <a:xfrm>
            <a:off x="323850" y="1196975"/>
            <a:ext cx="8135938" cy="5040313"/>
          </a:xfrm>
        </p:spPr>
        <p:txBody>
          <a:bodyPr/>
          <a:lstStyle/>
          <a:p>
            <a:pPr marL="0" indent="0">
              <a:buNone/>
            </a:pPr>
            <a:r>
              <a:rPr lang="en-US" altLang="zh-TW" dirty="0" smtClean="0"/>
              <a:t>7</a:t>
            </a:r>
            <a:r>
              <a:rPr lang="en-US" altLang="zh-TW" sz="3200" b="1" dirty="0" smtClean="0">
                <a:solidFill>
                  <a:srgbClr val="0099FF"/>
                </a:solidFill>
              </a:rPr>
              <a:t>-8-1</a:t>
            </a:r>
            <a:r>
              <a:rPr lang="zh-TW" altLang="en-US" sz="3200" b="1" dirty="0">
                <a:solidFill>
                  <a:srgbClr val="0099FF"/>
                </a:solidFill>
              </a:rPr>
              <a:t>　</a:t>
            </a:r>
            <a:r>
              <a:rPr lang="zh-TW" altLang="en-US" dirty="0"/>
              <a:t>安裝</a:t>
            </a:r>
            <a:r>
              <a:rPr lang="en-US" altLang="zh-TW" dirty="0" smtClean="0"/>
              <a:t>Anaconda</a:t>
            </a:r>
            <a:endParaRPr lang="en-US" altLang="zh-TW" sz="3200" b="1" dirty="0" smtClean="0">
              <a:solidFill>
                <a:srgbClr val="0099FF"/>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988840"/>
            <a:ext cx="4320000" cy="4203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952533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837121"/>
            <a:ext cx="3600000" cy="2888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689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628800"/>
            <a:ext cx="7200000" cy="3497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4901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272" y="980728"/>
            <a:ext cx="5040000" cy="4935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4901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91168"/>
            <a:ext cx="6480000" cy="553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647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135938" cy="5040313"/>
          </a:xfrm>
        </p:spPr>
        <p:txBody>
          <a:bodyPr/>
          <a:lstStyle/>
          <a:p>
            <a:pPr marL="0" lvl="0" indent="0">
              <a:buNone/>
            </a:pPr>
            <a:r>
              <a:rPr lang="en-US" altLang="zh-TW" dirty="0" smtClean="0"/>
              <a:t>7-8-2</a:t>
            </a:r>
            <a:r>
              <a:rPr lang="zh-TW" altLang="en-US" dirty="0"/>
              <a:t>　</a:t>
            </a:r>
            <a:r>
              <a:rPr lang="en-US" altLang="zh-TW" dirty="0" err="1" smtClean="0"/>
              <a:t>GoogLeNet</a:t>
            </a:r>
            <a:r>
              <a:rPr lang="en-US" altLang="zh-TW" dirty="0" smtClean="0"/>
              <a:t> </a:t>
            </a:r>
            <a:r>
              <a:rPr lang="zh-TW" altLang="en-US" dirty="0"/>
              <a:t>網路結構</a:t>
            </a:r>
            <a:endParaRPr lang="en-US" altLang="zh-TW" dirty="0"/>
          </a:p>
          <a:p>
            <a:pPr marL="0" indent="714375">
              <a:buNone/>
            </a:pPr>
            <a:endParaRPr lang="zh-TW" altLang="en-US" sz="2800" b="0" kern="1200" dirty="0">
              <a:solidFill>
                <a:schemeClr val="tx1"/>
              </a:solidFill>
              <a:latin typeface="+mn-lt"/>
              <a:ea typeface="+mn-ea"/>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1756101"/>
            <a:ext cx="4680000" cy="4769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647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248" y="1351255"/>
            <a:ext cx="4680000" cy="3733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6478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496622" cy="5040313"/>
          </a:xfrm>
        </p:spPr>
        <p:txBody>
          <a:bodyPr/>
          <a:lstStyle/>
          <a:p>
            <a:pPr marL="0" indent="0">
              <a:buNone/>
            </a:pPr>
            <a:r>
              <a:rPr lang="en-US" altLang="zh-TW" dirty="0" smtClean="0"/>
              <a:t>7</a:t>
            </a:r>
            <a:r>
              <a:rPr lang="en-US" altLang="zh-TW" sz="3200" b="1" dirty="0" smtClean="0">
                <a:solidFill>
                  <a:srgbClr val="0099FF"/>
                </a:solidFill>
              </a:rPr>
              <a:t>-8-3</a:t>
            </a:r>
            <a:r>
              <a:rPr lang="zh-TW" altLang="en-US" sz="3200" b="1" dirty="0">
                <a:solidFill>
                  <a:srgbClr val="0099FF"/>
                </a:solidFill>
              </a:rPr>
              <a:t>　</a:t>
            </a:r>
            <a:r>
              <a:rPr lang="en-US" altLang="zh-TW" dirty="0" smtClean="0"/>
              <a:t>Network </a:t>
            </a:r>
            <a:r>
              <a:rPr lang="en-US" altLang="zh-TW" dirty="0"/>
              <a:t>In Network </a:t>
            </a:r>
            <a:r>
              <a:rPr lang="zh-TW" altLang="en-US" dirty="0"/>
              <a:t>網路結構</a:t>
            </a:r>
            <a:endParaRPr lang="en-US" altLang="zh-TW" sz="3200" b="1" dirty="0" smtClean="0">
              <a:solidFill>
                <a:srgbClr val="0099FF"/>
              </a:solidFill>
            </a:endParaRPr>
          </a:p>
          <a:p>
            <a:pPr marL="0" indent="714375">
              <a:buNone/>
            </a:pPr>
            <a:endParaRPr lang="zh-TW" alt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92" y="2148973"/>
            <a:ext cx="7200000" cy="3008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5623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4" y="2276872"/>
            <a:ext cx="7920000" cy="2946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5623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628800"/>
            <a:ext cx="3600000" cy="3253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7324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41" y="1844824"/>
            <a:ext cx="7920000" cy="2537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5623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16" y="1196752"/>
            <a:ext cx="7920000" cy="4547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5623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368" y="2276872"/>
            <a:ext cx="6480000" cy="2038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68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333375" y="455613"/>
            <a:ext cx="8135938" cy="720725"/>
          </a:xfrm>
        </p:spPr>
        <p:txBody>
          <a:bodyPr/>
          <a:lstStyle/>
          <a:p>
            <a:pPr marL="1588">
              <a:defRPr/>
            </a:pPr>
            <a:r>
              <a:rPr lang="en-US" altLang="zh-TW" kern="1200" dirty="0" smtClean="0"/>
              <a:t>7-9</a:t>
            </a:r>
            <a:r>
              <a:rPr lang="zh-TW" altLang="en-US" kern="1200" dirty="0" smtClean="0"/>
              <a:t> </a:t>
            </a:r>
            <a:r>
              <a:rPr lang="zh-TW" altLang="en-US" sz="3400" kern="1200" dirty="0" smtClean="0"/>
              <a:t>常見</a:t>
            </a:r>
            <a:r>
              <a:rPr lang="zh-TW" altLang="en-US" sz="3400" kern="1200" dirty="0"/>
              <a:t>卷積神經網路</a:t>
            </a:r>
            <a:r>
              <a:rPr lang="en-US" altLang="zh-TW" sz="3400" kern="1200" dirty="0"/>
              <a:t>(</a:t>
            </a:r>
            <a:r>
              <a:rPr lang="zh-TW" altLang="en-US" sz="3400" kern="1200" dirty="0"/>
              <a:t>四</a:t>
            </a:r>
            <a:r>
              <a:rPr lang="en-US" altLang="zh-TW" sz="3400" kern="1200" dirty="0"/>
              <a:t>)</a:t>
            </a:r>
            <a:r>
              <a:rPr lang="zh-TW" altLang="en-US" sz="3400" kern="1200" dirty="0"/>
              <a:t>－</a:t>
            </a:r>
            <a:r>
              <a:rPr lang="en-US" altLang="zh-TW" sz="3400" kern="1200" dirty="0" err="1"/>
              <a:t>ResNet</a:t>
            </a:r>
            <a:r>
              <a:rPr lang="en-US" altLang="zh-TW" sz="3400" kern="1200" dirty="0"/>
              <a:t> </a:t>
            </a:r>
            <a:r>
              <a:rPr lang="zh-TW" altLang="en-US" sz="3400" kern="1200" dirty="0"/>
              <a:t>網路</a:t>
            </a:r>
            <a:endParaRPr lang="zh-TW" altLang="en-US" sz="3400" kern="1200" dirty="0" smtClean="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376" y="2490892"/>
            <a:ext cx="7200000" cy="2738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707915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424614" cy="5040313"/>
          </a:xfrm>
        </p:spPr>
        <p:txBody>
          <a:bodyPr/>
          <a:lstStyle/>
          <a:p>
            <a:pPr marL="3948113" indent="-3948113">
              <a:buNone/>
            </a:pPr>
            <a:r>
              <a:rPr lang="en-US" altLang="zh-TW" dirty="0" smtClean="0"/>
              <a:t>7</a:t>
            </a:r>
            <a:r>
              <a:rPr lang="en-US" altLang="zh-TW" sz="3200" b="1" dirty="0" smtClean="0">
                <a:solidFill>
                  <a:srgbClr val="0099FF"/>
                </a:solidFill>
              </a:rPr>
              <a:t>-9-1</a:t>
            </a:r>
            <a:r>
              <a:rPr lang="zh-TW" altLang="en-US" sz="3200" b="1" dirty="0">
                <a:solidFill>
                  <a:srgbClr val="0099FF"/>
                </a:solidFill>
              </a:rPr>
              <a:t>　</a:t>
            </a:r>
            <a:r>
              <a:rPr lang="zh-TW" altLang="en-US" dirty="0" smtClean="0"/>
              <a:t>深度</a:t>
            </a:r>
            <a:r>
              <a:rPr lang="zh-TW" altLang="en-US" dirty="0"/>
              <a:t>殘差網路</a:t>
            </a:r>
            <a:r>
              <a:rPr lang="en-US" altLang="zh-TW" dirty="0"/>
              <a:t>(Deep residual network</a:t>
            </a:r>
            <a:r>
              <a:rPr lang="zh-TW" altLang="en-US" dirty="0" smtClean="0"/>
              <a:t>，</a:t>
            </a:r>
            <a:r>
              <a:rPr lang="en-US" altLang="zh-TW" dirty="0" err="1" smtClean="0"/>
              <a:t>ResNet</a:t>
            </a:r>
            <a:r>
              <a:rPr lang="en-US" altLang="zh-TW" dirty="0"/>
              <a:t>)[6</a:t>
            </a:r>
            <a:r>
              <a:rPr lang="en-US" altLang="zh-TW" dirty="0" smtClean="0"/>
              <a:t>]</a:t>
            </a:r>
            <a:endParaRPr lang="en-US" altLang="zh-TW" sz="3200" b="1" dirty="0" smtClean="0">
              <a:solidFill>
                <a:srgbClr val="0099FF"/>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193" y="2780928"/>
            <a:ext cx="4320000" cy="294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7202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884172"/>
            <a:ext cx="5040000" cy="2768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991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16" y="993026"/>
            <a:ext cx="7920000" cy="495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99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4" y="1700808"/>
            <a:ext cx="7920000" cy="3107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99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a:spLocks noGrp="1"/>
          </p:cNvSpPr>
          <p:nvPr>
            <p:ph idx="1"/>
          </p:nvPr>
        </p:nvSpPr>
        <p:spPr>
          <a:xfrm>
            <a:off x="323850" y="1196975"/>
            <a:ext cx="8135938" cy="5040313"/>
          </a:xfrm>
        </p:spPr>
        <p:txBody>
          <a:bodyPr/>
          <a:lstStyle/>
          <a:p>
            <a:pPr marL="0" indent="0">
              <a:buNone/>
            </a:pPr>
            <a:r>
              <a:rPr lang="en-US" altLang="zh-TW" dirty="0" smtClean="0"/>
              <a:t>7</a:t>
            </a:r>
            <a:r>
              <a:rPr lang="en-US" altLang="zh-TW" sz="3200" b="1" dirty="0" smtClean="0">
                <a:solidFill>
                  <a:srgbClr val="0099FF"/>
                </a:solidFill>
              </a:rPr>
              <a:t>-9-2</a:t>
            </a:r>
            <a:r>
              <a:rPr lang="zh-TW" altLang="en-US" sz="3200" b="1" dirty="0">
                <a:solidFill>
                  <a:srgbClr val="0099FF"/>
                </a:solidFill>
              </a:rPr>
              <a:t>　</a:t>
            </a:r>
            <a:r>
              <a:rPr lang="zh-TW" altLang="en-US" dirty="0" smtClean="0"/>
              <a:t>使用</a:t>
            </a:r>
            <a:r>
              <a:rPr lang="en-US" altLang="zh-TW" dirty="0" smtClean="0"/>
              <a:t>ResNet18</a:t>
            </a:r>
            <a:r>
              <a:rPr lang="zh-TW" altLang="en-US" dirty="0" smtClean="0"/>
              <a:t>實戰</a:t>
            </a:r>
            <a:r>
              <a:rPr lang="en-US" altLang="zh-TW" dirty="0" smtClean="0"/>
              <a:t>CIFAR10</a:t>
            </a:r>
            <a:r>
              <a:rPr lang="zh-TW" altLang="en-US" dirty="0" smtClean="0"/>
              <a:t>數據</a:t>
            </a:r>
            <a:r>
              <a:rPr lang="zh-TW" altLang="en-US" dirty="0" smtClean="0"/>
              <a:t>集</a:t>
            </a:r>
            <a:endParaRPr lang="en-US" altLang="zh-TW" sz="3200" b="1" dirty="0" smtClean="0">
              <a:solidFill>
                <a:srgbClr val="0099FF"/>
              </a:solidFill>
            </a:endParaRPr>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4" y="2564904"/>
            <a:ext cx="7920000" cy="2172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99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156319" y="1768912"/>
            <a:ext cx="4428000" cy="5155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內容版面配置區 3"/>
          <p:cNvSpPr>
            <a:spLocks noGrp="1"/>
          </p:cNvSpPr>
          <p:nvPr>
            <p:ph idx="1"/>
          </p:nvPr>
        </p:nvSpPr>
        <p:spPr>
          <a:xfrm>
            <a:off x="323850" y="1196975"/>
            <a:ext cx="8135938" cy="5040313"/>
          </a:xfrm>
        </p:spPr>
        <p:txBody>
          <a:bodyPr/>
          <a:lstStyle/>
          <a:p>
            <a:pPr marL="1528763" indent="-1528763">
              <a:buNone/>
            </a:pPr>
            <a:r>
              <a:rPr lang="en-US" altLang="zh-TW" dirty="0" smtClean="0"/>
              <a:t>7</a:t>
            </a:r>
            <a:r>
              <a:rPr lang="en-US" altLang="zh-TW" sz="3200" b="1" dirty="0" smtClean="0">
                <a:solidFill>
                  <a:srgbClr val="0099FF"/>
                </a:solidFill>
              </a:rPr>
              <a:t>-9-3</a:t>
            </a:r>
            <a:r>
              <a:rPr lang="zh-TW" altLang="en-US" sz="3200" b="1" dirty="0">
                <a:solidFill>
                  <a:srgbClr val="0099FF"/>
                </a:solidFill>
              </a:rPr>
              <a:t>　</a:t>
            </a:r>
            <a:r>
              <a:rPr lang="zh-TW" altLang="en-US" dirty="0"/>
              <a:t>利用</a:t>
            </a:r>
            <a:r>
              <a:rPr lang="en-US" altLang="zh-TW" dirty="0" err="1"/>
              <a:t>keras.applications</a:t>
            </a:r>
            <a:r>
              <a:rPr lang="en-US" altLang="zh-TW" dirty="0"/>
              <a:t> </a:t>
            </a:r>
            <a:r>
              <a:rPr lang="zh-TW" altLang="en-US" dirty="0"/>
              <a:t>所提供的</a:t>
            </a:r>
            <a:r>
              <a:rPr lang="en-US" altLang="zh-TW" dirty="0"/>
              <a:t>ResNet50 </a:t>
            </a:r>
            <a:r>
              <a:rPr lang="zh-TW" altLang="en-US" dirty="0"/>
              <a:t>完成影像辨識</a:t>
            </a:r>
          </a:p>
        </p:txBody>
      </p:sp>
    </p:spTree>
    <p:extLst>
      <p:ext uri="{BB962C8B-B14F-4D97-AF65-F5344CB8AC3E}">
        <p14:creationId xmlns:p14="http://schemas.microsoft.com/office/powerpoint/2010/main" val="11571205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333375" y="455613"/>
            <a:ext cx="8135938" cy="720725"/>
          </a:xfrm>
        </p:spPr>
        <p:txBody>
          <a:bodyPr/>
          <a:lstStyle/>
          <a:p>
            <a:pPr marL="5561013" indent="-5559425">
              <a:defRPr/>
            </a:pPr>
            <a:r>
              <a:rPr lang="en-US" altLang="zh-TW" kern="1200" dirty="0" smtClean="0"/>
              <a:t>7-10</a:t>
            </a:r>
            <a:r>
              <a:rPr lang="zh-TW" altLang="en-US" kern="1200" dirty="0" smtClean="0"/>
              <a:t> </a:t>
            </a:r>
            <a:r>
              <a:rPr lang="zh-TW" altLang="en-US" sz="3400" kern="1200" dirty="0" smtClean="0"/>
              <a:t>常見</a:t>
            </a:r>
            <a:r>
              <a:rPr lang="zh-TW" altLang="en-US" sz="3400" kern="1200" dirty="0"/>
              <a:t>卷積神經網路</a:t>
            </a:r>
            <a:r>
              <a:rPr lang="en-US" altLang="zh-TW" sz="3400" kern="1200" dirty="0"/>
              <a:t>(</a:t>
            </a:r>
            <a:r>
              <a:rPr lang="zh-TW" altLang="en-US" sz="3400" kern="1200" dirty="0"/>
              <a:t>五</a:t>
            </a:r>
            <a:r>
              <a:rPr lang="en-US" altLang="zh-TW" sz="3400" kern="1200" dirty="0"/>
              <a:t>)</a:t>
            </a:r>
            <a:r>
              <a:rPr lang="zh-TW" altLang="en-US" sz="3400" kern="1200" dirty="0"/>
              <a:t>－</a:t>
            </a:r>
            <a:r>
              <a:rPr lang="en-US" altLang="zh-TW" sz="3400" kern="1200" dirty="0" err="1"/>
              <a:t>DenseNet</a:t>
            </a:r>
            <a:r>
              <a:rPr lang="en-US" altLang="zh-TW" sz="3400" kern="1200" dirty="0"/>
              <a:t> </a:t>
            </a:r>
            <a:r>
              <a:rPr lang="zh-TW" altLang="en-US" sz="3400" kern="1200" dirty="0"/>
              <a:t>網路</a:t>
            </a:r>
            <a:endParaRPr lang="zh-TW" altLang="en-US" sz="3400" kern="1200" dirty="0" smtClean="0"/>
          </a:p>
        </p:txBody>
      </p:sp>
      <p:sp>
        <p:nvSpPr>
          <p:cNvPr id="3" name="內容版面配置區 3"/>
          <p:cNvSpPr txBox="1">
            <a:spLocks/>
          </p:cNvSpPr>
          <p:nvPr/>
        </p:nvSpPr>
        <p:spPr bwMode="auto">
          <a:xfrm>
            <a:off x="323850" y="1341015"/>
            <a:ext cx="8424614"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indent="714375"/>
            <a:endParaRPr lang="en-US" kern="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157" y="2093307"/>
            <a:ext cx="4320000" cy="3535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55098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37156"/>
            <a:ext cx="7200000" cy="4840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5714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24" y="2204864"/>
            <a:ext cx="7920000" cy="2304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57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58460"/>
            <a:ext cx="7920000" cy="3726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68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556792"/>
            <a:ext cx="6480000" cy="3389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571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7920000" cy="443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5714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35463"/>
            <a:ext cx="7920000" cy="194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3330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124744"/>
            <a:ext cx="7200000" cy="4811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68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333375" y="455613"/>
            <a:ext cx="799941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smtClean="0"/>
              <a:t>7-2</a:t>
            </a:r>
            <a:r>
              <a:rPr lang="zh-TW" altLang="en-US" dirty="0" smtClean="0"/>
              <a:t> 卷</a:t>
            </a:r>
            <a:r>
              <a:rPr lang="zh-TW" altLang="en-US" dirty="0"/>
              <a:t>積層</a:t>
            </a:r>
            <a:r>
              <a:rPr lang="en-US" altLang="zh-TW" dirty="0"/>
              <a:t>(Convolution Layer)</a:t>
            </a:r>
            <a:endParaRPr lang="zh-TW" altLang="en-US" dirty="0" smtClean="0"/>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2276872"/>
            <a:ext cx="4680000" cy="2799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556792"/>
            <a:ext cx="6120000" cy="386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865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7200000" cy="422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865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42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7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1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9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0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3_1-5">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3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4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5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6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2164</TotalTime>
  <Words>253</Words>
  <Application>Microsoft Office PowerPoint</Application>
  <PresentationFormat>如螢幕大小 (4:3)</PresentationFormat>
  <Paragraphs>41</Paragraphs>
  <Slides>52</Slides>
  <Notes>0</Notes>
  <HiddenSlides>0</HiddenSlides>
  <MMClips>0</MMClips>
  <ScaleCrop>false</ScaleCrop>
  <HeadingPairs>
    <vt:vector size="4" baseType="variant">
      <vt:variant>
        <vt:lpstr>佈景主題</vt:lpstr>
      </vt:variant>
      <vt:variant>
        <vt:i4>10</vt:i4>
      </vt:variant>
      <vt:variant>
        <vt:lpstr>投影片標題</vt:lpstr>
      </vt:variant>
      <vt:variant>
        <vt:i4>52</vt:i4>
      </vt:variant>
    </vt:vector>
  </HeadingPairs>
  <TitlesOfParts>
    <vt:vector size="62" baseType="lpstr">
      <vt:lpstr>42_1-1</vt:lpstr>
      <vt:lpstr>41_1-1</vt:lpstr>
      <vt:lpstr>39_1-1</vt:lpstr>
      <vt:lpstr>40_1-1</vt:lpstr>
      <vt:lpstr>43_1-5</vt:lpstr>
      <vt:lpstr>43_1-1</vt:lpstr>
      <vt:lpstr>44_1-1</vt:lpstr>
      <vt:lpstr>45_1-1</vt:lpstr>
      <vt:lpstr>46_1-1</vt:lpstr>
      <vt:lpstr>47_1-1</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7-5 卷積神經網路實作(LeNet-5 實作)</vt:lpstr>
      <vt:lpstr>PowerPoint 簡報</vt:lpstr>
      <vt:lpstr>PowerPoint 簡報</vt:lpstr>
      <vt:lpstr>PowerPoint 簡報</vt:lpstr>
      <vt:lpstr>PowerPoint 簡報</vt:lpstr>
      <vt:lpstr>7-7 常見卷積神經網路(二)－VGG 網路</vt:lpstr>
      <vt:lpstr>PowerPoint 簡報</vt:lpstr>
      <vt:lpstr>PowerPoint 簡報</vt:lpstr>
      <vt:lpstr>7-8 常見卷積神經網路(三)－GoogLeNet  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7-9 常見卷積神經網路(四)－ResNet 網路</vt:lpstr>
      <vt:lpstr>PowerPoint 簡報</vt:lpstr>
      <vt:lpstr>PowerPoint 簡報</vt:lpstr>
      <vt:lpstr>PowerPoint 簡報</vt:lpstr>
      <vt:lpstr>PowerPoint 簡報</vt:lpstr>
      <vt:lpstr>PowerPoint 簡報</vt:lpstr>
      <vt:lpstr>PowerPoint 簡報</vt:lpstr>
      <vt:lpstr>7-10 常見卷積神經網路(五)－DenseNet 網路</vt:lpstr>
      <vt:lpstr>PowerPoint 簡報</vt:lpstr>
      <vt:lpstr>PowerPoint 簡報</vt:lpstr>
      <vt:lpstr>PowerPoint 簡報</vt:lpstr>
      <vt:lpstr>PowerPoint 簡報</vt:lpstr>
      <vt:lpstr>PowerPoint 簡報</vt:lpstr>
    </vt:vector>
  </TitlesOfParts>
  <Company>CHWA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05187_電機學</dc:title>
  <dc:creator>CHWA</dc:creator>
  <cp:lastModifiedBy>R3</cp:lastModifiedBy>
  <cp:revision>466</cp:revision>
  <dcterms:created xsi:type="dcterms:W3CDTF">2016-03-22T06:31:55Z</dcterms:created>
  <dcterms:modified xsi:type="dcterms:W3CDTF">2022-06-24T03:24:16Z</dcterms:modified>
</cp:coreProperties>
</file>